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5551" r:id="rId4"/>
  </p:sldMasterIdLst>
  <p:notesMasterIdLst>
    <p:notesMasterId r:id="rId24"/>
  </p:notesMasterIdLst>
  <p:handoutMasterIdLst>
    <p:handoutMasterId r:id="rId25"/>
  </p:handoutMasterIdLst>
  <p:sldIdLst>
    <p:sldId id="2147479495" r:id="rId5"/>
    <p:sldId id="2147482108" r:id="rId6"/>
    <p:sldId id="269" r:id="rId7"/>
    <p:sldId id="295" r:id="rId8"/>
    <p:sldId id="263" r:id="rId9"/>
    <p:sldId id="261" r:id="rId10"/>
    <p:sldId id="268" r:id="rId11"/>
    <p:sldId id="2147482109" r:id="rId12"/>
    <p:sldId id="2147482110" r:id="rId13"/>
    <p:sldId id="2147479499" r:id="rId14"/>
    <p:sldId id="264" r:id="rId15"/>
    <p:sldId id="256" r:id="rId16"/>
    <p:sldId id="259" r:id="rId17"/>
    <p:sldId id="258" r:id="rId18"/>
    <p:sldId id="260" r:id="rId19"/>
    <p:sldId id="2147482111" r:id="rId20"/>
    <p:sldId id="2147483647" r:id="rId21"/>
    <p:sldId id="257" r:id="rId22"/>
    <p:sldId id="262" r:id="rId23"/>
  </p:sldIdLst>
  <p:sldSz cx="12192000" cy="6858000"/>
  <p:notesSz cx="6858000" cy="9144000"/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5E174FA5-E68B-46F1-90F9-8D8AC2CB06F9}">
          <p14:sldIdLst>
            <p14:sldId id="2147479495"/>
          </p14:sldIdLst>
        </p14:section>
        <p14:section name="Azure AI Introduction" id="{F22BCACD-15E8-4E1C-A39A-DD805E20C239}">
          <p14:sldIdLst>
            <p14:sldId id="2147482108"/>
            <p14:sldId id="269"/>
            <p14:sldId id="295"/>
            <p14:sldId id="263"/>
            <p14:sldId id="261"/>
            <p14:sldId id="268"/>
          </p14:sldIdLst>
        </p14:section>
        <p14:section name="What is New" id="{2FEAE638-9DBB-6246-8813-8DE720D76078}">
          <p14:sldIdLst>
            <p14:sldId id="2147482109"/>
            <p14:sldId id="2147482110"/>
            <p14:sldId id="2147479499"/>
            <p14:sldId id="264"/>
          </p14:sldIdLst>
        </p14:section>
        <p14:section name="Demos" id="{79A47BED-D272-E94D-B43F-7CD181BB0DC6}">
          <p14:sldIdLst>
            <p14:sldId id="256"/>
            <p14:sldId id="259"/>
            <p14:sldId id="258"/>
            <p14:sldId id="260"/>
          </p14:sldIdLst>
        </p14:section>
        <p14:section name="Roadmap &amp; What is Next" id="{FB3FF86B-6CA5-EE4C-BB0E-50B89BA92034}">
          <p14:sldIdLst>
            <p14:sldId id="2147482111"/>
            <p14:sldId id="2147483647"/>
            <p14:sldId id="257"/>
            <p14:sldId id="262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AECE112A-041A-1327-7C48-6A1E70772ACB}" name="Henk Boelman" initials="HB" userId="S::heboelma@microsoft.com::f54986e4-1d4b-42c0-8eb0-f235c40ca989" providerId="AD"/>
  <p188:author id="{11A94142-2807-5616-1C95-10EBA1A9ECFD}" name="Amy Boyd" initials="AB" userId="S::amynic@microsoft.com::366d22d8-720b-4595-ab72-12274fa2ff31" providerId="AD"/>
  <p188:author id="{6AFA61D8-796F-555E-A395-B33F90AAF99E}" name="Monica Lueder" initials="ML" userId="S::monical@microsoft.com::75969e72-ba9c-4e32-a4ac-c8f3aeff9ba2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8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  <p:cmAuthor id="4" name="Tracy Tran" initials="TT" lastIdx="9" clrIdx="4">
    <p:extLst>
      <p:ext uri="{19B8F6BF-5375-455C-9EA6-DF929625EA0E}">
        <p15:presenceInfo xmlns:p15="http://schemas.microsoft.com/office/powerpoint/2012/main" userId="S::tracyt@microsoft.com::7b485f56-8fe8-4efc-a1b3-85e720327ac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CEBFF"/>
    <a:srgbClr val="FFE399"/>
    <a:srgbClr val="657076"/>
    <a:srgbClr val="B17F25"/>
    <a:srgbClr val="359617"/>
    <a:srgbClr val="549BEC"/>
    <a:srgbClr val="46BCDF"/>
    <a:srgbClr val="F0F0F0"/>
    <a:srgbClr val="2286DE"/>
    <a:srgbClr val="FFB9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04D623C-A480-8041-A06F-EC8A61C7C777}" v="927" dt="2024-12-05T14:54:12.80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769"/>
    <p:restoredTop sz="96301" autoAdjust="0"/>
  </p:normalViewPr>
  <p:slideViewPr>
    <p:cSldViewPr snapToGrid="0">
      <p:cViewPr varScale="1">
        <p:scale>
          <a:sx n="113" d="100"/>
          <a:sy n="113" d="100"/>
        </p:scale>
        <p:origin x="1240" y="4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handoutMaster" Target="handoutMasters/handoutMaster1.xml"/><Relationship Id="rId33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32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art Czernicki" userId="9bcd8111-637d-4c5f-8fd7-2e36ab9627d7" providerId="ADAL" clId="{1EAB8D82-082F-5244-8FEE-B21FFECEA7A5}"/>
    <pc:docChg chg="undo custSel addSld delSld modSld delSection modSection">
      <pc:chgData name="Bart Czernicki" userId="9bcd8111-637d-4c5f-8fd7-2e36ab9627d7" providerId="ADAL" clId="{1EAB8D82-082F-5244-8FEE-B21FFECEA7A5}" dt="2024-10-07T12:52:25.004" v="9177" actId="20577"/>
      <pc:docMkLst>
        <pc:docMk/>
      </pc:docMkLst>
      <pc:sldChg chg="del">
        <pc:chgData name="Bart Czernicki" userId="9bcd8111-637d-4c5f-8fd7-2e36ab9627d7" providerId="ADAL" clId="{1EAB8D82-082F-5244-8FEE-B21FFECEA7A5}" dt="2024-10-06T19:44:13.192" v="107" actId="2696"/>
        <pc:sldMkLst>
          <pc:docMk/>
          <pc:sldMk cId="2395790055" sldId="256"/>
        </pc:sldMkLst>
      </pc:sldChg>
      <pc:sldChg chg="addSp delSp modSp add mod addAnim delAnim modAnim modNotesTx">
        <pc:chgData name="Bart Czernicki" userId="9bcd8111-637d-4c5f-8fd7-2e36ab9627d7" providerId="ADAL" clId="{1EAB8D82-082F-5244-8FEE-B21FFECEA7A5}" dt="2024-10-07T12:52:17.754" v="9165" actId="20577"/>
        <pc:sldMkLst>
          <pc:docMk/>
          <pc:sldMk cId="4036718505" sldId="256"/>
        </pc:sldMkLst>
      </pc:sldChg>
      <pc:sldChg chg="del">
        <pc:chgData name="Bart Czernicki" userId="9bcd8111-637d-4c5f-8fd7-2e36ab9627d7" providerId="ADAL" clId="{1EAB8D82-082F-5244-8FEE-B21FFECEA7A5}" dt="2024-10-06T20:35:20.178" v="1049" actId="2696"/>
        <pc:sldMkLst>
          <pc:docMk/>
          <pc:sldMk cId="1416823243" sldId="257"/>
        </pc:sldMkLst>
      </pc:sldChg>
      <pc:sldChg chg="del">
        <pc:chgData name="Bart Czernicki" userId="9bcd8111-637d-4c5f-8fd7-2e36ab9627d7" providerId="ADAL" clId="{1EAB8D82-082F-5244-8FEE-B21FFECEA7A5}" dt="2024-10-06T20:44:15.567" v="1162" actId="2696"/>
        <pc:sldMkLst>
          <pc:docMk/>
          <pc:sldMk cId="3216939949" sldId="258"/>
        </pc:sldMkLst>
      </pc:sldChg>
      <pc:sldChg chg="del">
        <pc:chgData name="Bart Czernicki" userId="9bcd8111-637d-4c5f-8fd7-2e36ab9627d7" providerId="ADAL" clId="{1EAB8D82-082F-5244-8FEE-B21FFECEA7A5}" dt="2024-10-06T20:44:15.567" v="1162" actId="2696"/>
        <pc:sldMkLst>
          <pc:docMk/>
          <pc:sldMk cId="2521041667" sldId="259"/>
        </pc:sldMkLst>
      </pc:sldChg>
      <pc:sldChg chg="del">
        <pc:chgData name="Bart Czernicki" userId="9bcd8111-637d-4c5f-8fd7-2e36ab9627d7" providerId="ADAL" clId="{1EAB8D82-082F-5244-8FEE-B21FFECEA7A5}" dt="2024-10-06T20:44:15.567" v="1162" actId="2696"/>
        <pc:sldMkLst>
          <pc:docMk/>
          <pc:sldMk cId="856374319" sldId="260"/>
        </pc:sldMkLst>
      </pc:sldChg>
      <pc:sldChg chg="del">
        <pc:chgData name="Bart Czernicki" userId="9bcd8111-637d-4c5f-8fd7-2e36ab9627d7" providerId="ADAL" clId="{1EAB8D82-082F-5244-8FEE-B21FFECEA7A5}" dt="2024-10-06T20:44:15.567" v="1162" actId="2696"/>
        <pc:sldMkLst>
          <pc:docMk/>
          <pc:sldMk cId="257939754" sldId="261"/>
        </pc:sldMkLst>
      </pc:sldChg>
      <pc:sldChg chg="del">
        <pc:chgData name="Bart Czernicki" userId="9bcd8111-637d-4c5f-8fd7-2e36ab9627d7" providerId="ADAL" clId="{1EAB8D82-082F-5244-8FEE-B21FFECEA7A5}" dt="2024-10-06T20:44:15.567" v="1162" actId="2696"/>
        <pc:sldMkLst>
          <pc:docMk/>
          <pc:sldMk cId="1051878237" sldId="262"/>
        </pc:sldMkLst>
      </pc:sldChg>
      <pc:sldChg chg="del">
        <pc:chgData name="Bart Czernicki" userId="9bcd8111-637d-4c5f-8fd7-2e36ab9627d7" providerId="ADAL" clId="{1EAB8D82-082F-5244-8FEE-B21FFECEA7A5}" dt="2024-10-06T20:44:15.567" v="1162" actId="2696"/>
        <pc:sldMkLst>
          <pc:docMk/>
          <pc:sldMk cId="3902348939" sldId="263"/>
        </pc:sldMkLst>
      </pc:sldChg>
      <pc:sldChg chg="del">
        <pc:chgData name="Bart Czernicki" userId="9bcd8111-637d-4c5f-8fd7-2e36ab9627d7" providerId="ADAL" clId="{1EAB8D82-082F-5244-8FEE-B21FFECEA7A5}" dt="2024-10-06T20:44:15.567" v="1162" actId="2696"/>
        <pc:sldMkLst>
          <pc:docMk/>
          <pc:sldMk cId="1452983703" sldId="265"/>
        </pc:sldMkLst>
      </pc:sldChg>
      <pc:sldChg chg="del">
        <pc:chgData name="Bart Czernicki" userId="9bcd8111-637d-4c5f-8fd7-2e36ab9627d7" providerId="ADAL" clId="{1EAB8D82-082F-5244-8FEE-B21FFECEA7A5}" dt="2024-10-06T20:44:15.567" v="1162" actId="2696"/>
        <pc:sldMkLst>
          <pc:docMk/>
          <pc:sldMk cId="4215961357" sldId="266"/>
        </pc:sldMkLst>
      </pc:sldChg>
      <pc:sldChg chg="del">
        <pc:chgData name="Bart Czernicki" userId="9bcd8111-637d-4c5f-8fd7-2e36ab9627d7" providerId="ADAL" clId="{1EAB8D82-082F-5244-8FEE-B21FFECEA7A5}" dt="2024-10-06T20:44:15.567" v="1162" actId="2696"/>
        <pc:sldMkLst>
          <pc:docMk/>
          <pc:sldMk cId="1951725652" sldId="267"/>
        </pc:sldMkLst>
      </pc:sldChg>
      <pc:sldChg chg="del">
        <pc:chgData name="Bart Czernicki" userId="9bcd8111-637d-4c5f-8fd7-2e36ab9627d7" providerId="ADAL" clId="{1EAB8D82-082F-5244-8FEE-B21FFECEA7A5}" dt="2024-10-06T20:44:15.567" v="1162" actId="2696"/>
        <pc:sldMkLst>
          <pc:docMk/>
          <pc:sldMk cId="1345230889" sldId="268"/>
        </pc:sldMkLst>
      </pc:sldChg>
      <pc:sldChg chg="del">
        <pc:chgData name="Bart Czernicki" userId="9bcd8111-637d-4c5f-8fd7-2e36ab9627d7" providerId="ADAL" clId="{1EAB8D82-082F-5244-8FEE-B21FFECEA7A5}" dt="2024-10-06T20:44:15.567" v="1162" actId="2696"/>
        <pc:sldMkLst>
          <pc:docMk/>
          <pc:sldMk cId="1973365172" sldId="269"/>
        </pc:sldMkLst>
      </pc:sldChg>
      <pc:sldChg chg="del">
        <pc:chgData name="Bart Czernicki" userId="9bcd8111-637d-4c5f-8fd7-2e36ab9627d7" providerId="ADAL" clId="{1EAB8D82-082F-5244-8FEE-B21FFECEA7A5}" dt="2024-10-06T19:49:08.178" v="197" actId="2696"/>
        <pc:sldMkLst>
          <pc:docMk/>
          <pc:sldMk cId="3490603354" sldId="270"/>
        </pc:sldMkLst>
      </pc:sldChg>
      <pc:sldChg chg="del">
        <pc:chgData name="Bart Czernicki" userId="9bcd8111-637d-4c5f-8fd7-2e36ab9627d7" providerId="ADAL" clId="{1EAB8D82-082F-5244-8FEE-B21FFECEA7A5}" dt="2024-10-06T19:49:08.178" v="197" actId="2696"/>
        <pc:sldMkLst>
          <pc:docMk/>
          <pc:sldMk cId="4257459811" sldId="271"/>
        </pc:sldMkLst>
      </pc:sldChg>
      <pc:sldChg chg="del">
        <pc:chgData name="Bart Czernicki" userId="9bcd8111-637d-4c5f-8fd7-2e36ab9627d7" providerId="ADAL" clId="{1EAB8D82-082F-5244-8FEE-B21FFECEA7A5}" dt="2024-10-06T19:49:08.178" v="197" actId="2696"/>
        <pc:sldMkLst>
          <pc:docMk/>
          <pc:sldMk cId="78549416" sldId="272"/>
        </pc:sldMkLst>
      </pc:sldChg>
      <pc:sldChg chg="del">
        <pc:chgData name="Bart Czernicki" userId="9bcd8111-637d-4c5f-8fd7-2e36ab9627d7" providerId="ADAL" clId="{1EAB8D82-082F-5244-8FEE-B21FFECEA7A5}" dt="2024-10-06T19:49:08.178" v="197" actId="2696"/>
        <pc:sldMkLst>
          <pc:docMk/>
          <pc:sldMk cId="3780516650" sldId="273"/>
        </pc:sldMkLst>
      </pc:sldChg>
      <pc:sldChg chg="del">
        <pc:chgData name="Bart Czernicki" userId="9bcd8111-637d-4c5f-8fd7-2e36ab9627d7" providerId="ADAL" clId="{1EAB8D82-082F-5244-8FEE-B21FFECEA7A5}" dt="2024-10-06T20:44:15.567" v="1162" actId="2696"/>
        <pc:sldMkLst>
          <pc:docMk/>
          <pc:sldMk cId="4141203395" sldId="274"/>
        </pc:sldMkLst>
      </pc:sldChg>
      <pc:sldChg chg="del">
        <pc:chgData name="Bart Czernicki" userId="9bcd8111-637d-4c5f-8fd7-2e36ab9627d7" providerId="ADAL" clId="{1EAB8D82-082F-5244-8FEE-B21FFECEA7A5}" dt="2024-10-06T20:44:15.567" v="1162" actId="2696"/>
        <pc:sldMkLst>
          <pc:docMk/>
          <pc:sldMk cId="1097602631" sldId="275"/>
        </pc:sldMkLst>
      </pc:sldChg>
      <pc:sldChg chg="del">
        <pc:chgData name="Bart Czernicki" userId="9bcd8111-637d-4c5f-8fd7-2e36ab9627d7" providerId="ADAL" clId="{1EAB8D82-082F-5244-8FEE-B21FFECEA7A5}" dt="2024-10-06T20:44:15.567" v="1162" actId="2696"/>
        <pc:sldMkLst>
          <pc:docMk/>
          <pc:sldMk cId="18093377" sldId="276"/>
        </pc:sldMkLst>
      </pc:sldChg>
      <pc:sldChg chg="del">
        <pc:chgData name="Bart Czernicki" userId="9bcd8111-637d-4c5f-8fd7-2e36ab9627d7" providerId="ADAL" clId="{1EAB8D82-082F-5244-8FEE-B21FFECEA7A5}" dt="2024-10-06T20:44:15.567" v="1162" actId="2696"/>
        <pc:sldMkLst>
          <pc:docMk/>
          <pc:sldMk cId="4215277452" sldId="295"/>
        </pc:sldMkLst>
      </pc:sldChg>
      <pc:sldChg chg="del">
        <pc:chgData name="Bart Czernicki" userId="9bcd8111-637d-4c5f-8fd7-2e36ab9627d7" providerId="ADAL" clId="{1EAB8D82-082F-5244-8FEE-B21FFECEA7A5}" dt="2024-10-06T19:44:05.248" v="106" actId="2696"/>
        <pc:sldMkLst>
          <pc:docMk/>
          <pc:sldMk cId="325641274" sldId="299"/>
        </pc:sldMkLst>
      </pc:sldChg>
      <pc:sldChg chg="del">
        <pc:chgData name="Bart Czernicki" userId="9bcd8111-637d-4c5f-8fd7-2e36ab9627d7" providerId="ADAL" clId="{1EAB8D82-082F-5244-8FEE-B21FFECEA7A5}" dt="2024-10-06T20:44:15.567" v="1162" actId="2696"/>
        <pc:sldMkLst>
          <pc:docMk/>
          <pc:sldMk cId="1644626494" sldId="342"/>
        </pc:sldMkLst>
      </pc:sldChg>
      <pc:sldChg chg="del">
        <pc:chgData name="Bart Czernicki" userId="9bcd8111-637d-4c5f-8fd7-2e36ab9627d7" providerId="ADAL" clId="{1EAB8D82-082F-5244-8FEE-B21FFECEA7A5}" dt="2024-10-06T20:44:15.567" v="1162" actId="2696"/>
        <pc:sldMkLst>
          <pc:docMk/>
          <pc:sldMk cId="2901593713" sldId="356"/>
        </pc:sldMkLst>
      </pc:sldChg>
      <pc:sldChg chg="del">
        <pc:chgData name="Bart Czernicki" userId="9bcd8111-637d-4c5f-8fd7-2e36ab9627d7" providerId="ADAL" clId="{1EAB8D82-082F-5244-8FEE-B21FFECEA7A5}" dt="2024-10-06T20:44:15.567" v="1162" actId="2696"/>
        <pc:sldMkLst>
          <pc:docMk/>
          <pc:sldMk cId="1219302808" sldId="2147479283"/>
        </pc:sldMkLst>
      </pc:sldChg>
      <pc:sldChg chg="addSp delSp modSp mod delAnim modAnim">
        <pc:chgData name="Bart Czernicki" userId="9bcd8111-637d-4c5f-8fd7-2e36ab9627d7" providerId="ADAL" clId="{1EAB8D82-082F-5244-8FEE-B21FFECEA7A5}" dt="2024-10-07T12:52:25.004" v="9177" actId="20577"/>
        <pc:sldMkLst>
          <pc:docMk/>
          <pc:sldMk cId="3974984457" sldId="2147479495"/>
        </pc:sldMkLst>
        <pc:spChg chg="mod">
          <ac:chgData name="Bart Czernicki" userId="9bcd8111-637d-4c5f-8fd7-2e36ab9627d7" providerId="ADAL" clId="{1EAB8D82-082F-5244-8FEE-B21FFECEA7A5}" dt="2024-10-07T12:52:25.004" v="9177" actId="20577"/>
          <ac:spMkLst>
            <pc:docMk/>
            <pc:sldMk cId="3974984457" sldId="2147479495"/>
            <ac:spMk id="4" creationId="{00000000-0000-0000-0000-000000000000}"/>
          </ac:spMkLst>
        </pc:spChg>
        <pc:spChg chg="add mod">
          <ac:chgData name="Bart Czernicki" userId="9bcd8111-637d-4c5f-8fd7-2e36ab9627d7" providerId="ADAL" clId="{1EAB8D82-082F-5244-8FEE-B21FFECEA7A5}" dt="2024-10-06T23:17:11.231" v="9132" actId="20577"/>
          <ac:spMkLst>
            <pc:docMk/>
            <pc:sldMk cId="3974984457" sldId="2147479495"/>
            <ac:spMk id="12" creationId="{2A2BFA3B-7015-B805-CAC9-2B17D11C6E1B}"/>
          </ac:spMkLst>
        </pc:spChg>
        <pc:spChg chg="add mod">
          <ac:chgData name="Bart Czernicki" userId="9bcd8111-637d-4c5f-8fd7-2e36ab9627d7" providerId="ADAL" clId="{1EAB8D82-082F-5244-8FEE-B21FFECEA7A5}" dt="2024-10-06T23:14:40.901" v="9086" actId="1076"/>
          <ac:spMkLst>
            <pc:docMk/>
            <pc:sldMk cId="3974984457" sldId="2147479495"/>
            <ac:spMk id="13" creationId="{9F99FABA-9195-3C9B-D2AE-02E488F364AD}"/>
          </ac:spMkLst>
        </pc:spChg>
        <pc:picChg chg="add mod">
          <ac:chgData name="Bart Czernicki" userId="9bcd8111-637d-4c5f-8fd7-2e36ab9627d7" providerId="ADAL" clId="{1EAB8D82-082F-5244-8FEE-B21FFECEA7A5}" dt="2024-10-06T19:40:07.650" v="86" actId="1036"/>
          <ac:picMkLst>
            <pc:docMk/>
            <pc:sldMk cId="3974984457" sldId="2147479495"/>
            <ac:picMk id="10" creationId="{BA1187C6-D84D-84A0-6DB0-8C51B93E0007}"/>
          </ac:picMkLst>
        </pc:picChg>
      </pc:sldChg>
      <pc:sldChg chg="addSp delSp modSp add mod delAnim modAnim">
        <pc:chgData name="Bart Czernicki" userId="9bcd8111-637d-4c5f-8fd7-2e36ab9627d7" providerId="ADAL" clId="{1EAB8D82-082F-5244-8FEE-B21FFECEA7A5}" dt="2024-10-06T22:26:53.328" v="4505" actId="207"/>
        <pc:sldMkLst>
          <pc:docMk/>
          <pc:sldMk cId="2696525992" sldId="2147479496"/>
        </pc:sldMkLst>
      </pc:sldChg>
      <pc:sldChg chg="addSp delSp modSp add mod delAnim modAnim">
        <pc:chgData name="Bart Czernicki" userId="9bcd8111-637d-4c5f-8fd7-2e36ab9627d7" providerId="ADAL" clId="{1EAB8D82-082F-5244-8FEE-B21FFECEA7A5}" dt="2024-10-06T22:51:12.161" v="7421" actId="20577"/>
        <pc:sldMkLst>
          <pc:docMk/>
          <pc:sldMk cId="3890776125" sldId="2147479497"/>
        </pc:sldMkLst>
      </pc:sldChg>
      <pc:sldChg chg="addSp delSp modSp add mod delAnim modAnim">
        <pc:chgData name="Bart Czernicki" userId="9bcd8111-637d-4c5f-8fd7-2e36ab9627d7" providerId="ADAL" clId="{1EAB8D82-082F-5244-8FEE-B21FFECEA7A5}" dt="2024-10-06T23:13:24.691" v="9059" actId="20577"/>
        <pc:sldMkLst>
          <pc:docMk/>
          <pc:sldMk cId="3207089856" sldId="2147479498"/>
        </pc:sldMkLst>
      </pc:sldChg>
      <pc:sldChg chg="add del">
        <pc:chgData name="Bart Czernicki" userId="9bcd8111-637d-4c5f-8fd7-2e36ab9627d7" providerId="ADAL" clId="{1EAB8D82-082F-5244-8FEE-B21FFECEA7A5}" dt="2024-10-07T12:49:58.912" v="9135" actId="2696"/>
        <pc:sldMkLst>
          <pc:docMk/>
          <pc:sldMk cId="910725575" sldId="2147479499"/>
        </pc:sldMkLst>
      </pc:sldChg>
      <pc:sldChg chg="del">
        <pc:chgData name="Bart Czernicki" userId="9bcd8111-637d-4c5f-8fd7-2e36ab9627d7" providerId="ADAL" clId="{1EAB8D82-082F-5244-8FEE-B21FFECEA7A5}" dt="2024-10-06T19:37:48.454" v="0" actId="2696"/>
        <pc:sldMkLst>
          <pc:docMk/>
          <pc:sldMk cId="2399508342" sldId="2147479525"/>
        </pc:sldMkLst>
      </pc:sldChg>
      <pc:sldChg chg="del">
        <pc:chgData name="Bart Czernicki" userId="9bcd8111-637d-4c5f-8fd7-2e36ab9627d7" providerId="ADAL" clId="{1EAB8D82-082F-5244-8FEE-B21FFECEA7A5}" dt="2024-10-06T20:44:15.567" v="1162" actId="2696"/>
        <pc:sldMkLst>
          <pc:docMk/>
          <pc:sldMk cId="782770375" sldId="2147479526"/>
        </pc:sldMkLst>
      </pc:sldChg>
      <pc:sldChg chg="del">
        <pc:chgData name="Bart Czernicki" userId="9bcd8111-637d-4c5f-8fd7-2e36ab9627d7" providerId="ADAL" clId="{1EAB8D82-082F-5244-8FEE-B21FFECEA7A5}" dt="2024-10-06T19:41:57.515" v="101" actId="2696"/>
        <pc:sldMkLst>
          <pc:docMk/>
          <pc:sldMk cId="1150240675" sldId="2147479541"/>
        </pc:sldMkLst>
      </pc:sldChg>
      <pc:sldChg chg="del">
        <pc:chgData name="Bart Czernicki" userId="9bcd8111-637d-4c5f-8fd7-2e36ab9627d7" providerId="ADAL" clId="{1EAB8D82-082F-5244-8FEE-B21FFECEA7A5}" dt="2024-10-06T20:44:15.567" v="1162" actId="2696"/>
        <pc:sldMkLst>
          <pc:docMk/>
          <pc:sldMk cId="1226221267" sldId="2147479554"/>
        </pc:sldMkLst>
      </pc:sldChg>
      <pc:sldChg chg="del">
        <pc:chgData name="Bart Czernicki" userId="9bcd8111-637d-4c5f-8fd7-2e36ab9627d7" providerId="ADAL" clId="{1EAB8D82-082F-5244-8FEE-B21FFECEA7A5}" dt="2024-10-06T20:44:15.567" v="1162" actId="2696"/>
        <pc:sldMkLst>
          <pc:docMk/>
          <pc:sldMk cId="3274793516" sldId="2147480204"/>
        </pc:sldMkLst>
      </pc:sldChg>
      <pc:sldChg chg="del">
        <pc:chgData name="Bart Czernicki" userId="9bcd8111-637d-4c5f-8fd7-2e36ab9627d7" providerId="ADAL" clId="{1EAB8D82-082F-5244-8FEE-B21FFECEA7A5}" dt="2024-10-06T20:44:15.567" v="1162" actId="2696"/>
        <pc:sldMkLst>
          <pc:docMk/>
          <pc:sldMk cId="4202859257" sldId="2147480772"/>
        </pc:sldMkLst>
      </pc:sldChg>
      <pc:sldChg chg="del">
        <pc:chgData name="Bart Czernicki" userId="9bcd8111-637d-4c5f-8fd7-2e36ab9627d7" providerId="ADAL" clId="{1EAB8D82-082F-5244-8FEE-B21FFECEA7A5}" dt="2024-10-06T20:44:15.567" v="1162" actId="2696"/>
        <pc:sldMkLst>
          <pc:docMk/>
          <pc:sldMk cId="3292075918" sldId="2147480816"/>
        </pc:sldMkLst>
      </pc:sldChg>
      <pc:sldChg chg="del">
        <pc:chgData name="Bart Czernicki" userId="9bcd8111-637d-4c5f-8fd7-2e36ab9627d7" providerId="ADAL" clId="{1EAB8D82-082F-5244-8FEE-B21FFECEA7A5}" dt="2024-10-06T20:44:15.567" v="1162" actId="2696"/>
        <pc:sldMkLst>
          <pc:docMk/>
          <pc:sldMk cId="1912566448" sldId="2147482108"/>
        </pc:sldMkLst>
      </pc:sldChg>
      <pc:sldChg chg="del">
        <pc:chgData name="Bart Czernicki" userId="9bcd8111-637d-4c5f-8fd7-2e36ab9627d7" providerId="ADAL" clId="{1EAB8D82-082F-5244-8FEE-B21FFECEA7A5}" dt="2024-10-06T20:44:15.567" v="1162" actId="2696"/>
        <pc:sldMkLst>
          <pc:docMk/>
          <pc:sldMk cId="1142779283" sldId="2147482231"/>
        </pc:sldMkLst>
      </pc:sldChg>
      <pc:sldChg chg="del">
        <pc:chgData name="Bart Czernicki" userId="9bcd8111-637d-4c5f-8fd7-2e36ab9627d7" providerId="ADAL" clId="{1EAB8D82-082F-5244-8FEE-B21FFECEA7A5}" dt="2024-10-06T20:44:15.567" v="1162" actId="2696"/>
        <pc:sldMkLst>
          <pc:docMk/>
          <pc:sldMk cId="824351362" sldId="2147482251"/>
        </pc:sldMkLst>
      </pc:sldChg>
      <pc:sldChg chg="del">
        <pc:chgData name="Bart Czernicki" userId="9bcd8111-637d-4c5f-8fd7-2e36ab9627d7" providerId="ADAL" clId="{1EAB8D82-082F-5244-8FEE-B21FFECEA7A5}" dt="2024-10-06T20:44:15.567" v="1162" actId="2696"/>
        <pc:sldMkLst>
          <pc:docMk/>
          <pc:sldMk cId="2231368705" sldId="2147482253"/>
        </pc:sldMkLst>
      </pc:sldChg>
      <pc:sldChg chg="del">
        <pc:chgData name="Bart Czernicki" userId="9bcd8111-637d-4c5f-8fd7-2e36ab9627d7" providerId="ADAL" clId="{1EAB8D82-082F-5244-8FEE-B21FFECEA7A5}" dt="2024-10-06T20:44:15.567" v="1162" actId="2696"/>
        <pc:sldMkLst>
          <pc:docMk/>
          <pc:sldMk cId="1067507853" sldId="2147482254"/>
        </pc:sldMkLst>
      </pc:sldChg>
      <pc:sldChg chg="del">
        <pc:chgData name="Bart Czernicki" userId="9bcd8111-637d-4c5f-8fd7-2e36ab9627d7" providerId="ADAL" clId="{1EAB8D82-082F-5244-8FEE-B21FFECEA7A5}" dt="2024-10-06T20:44:15.567" v="1162" actId="2696"/>
        <pc:sldMkLst>
          <pc:docMk/>
          <pc:sldMk cId="2599964489" sldId="2147482262"/>
        </pc:sldMkLst>
      </pc:sldChg>
      <pc:sldChg chg="del">
        <pc:chgData name="Bart Czernicki" userId="9bcd8111-637d-4c5f-8fd7-2e36ab9627d7" providerId="ADAL" clId="{1EAB8D82-082F-5244-8FEE-B21FFECEA7A5}" dt="2024-10-06T19:49:14.319" v="198" actId="2696"/>
        <pc:sldMkLst>
          <pc:docMk/>
          <pc:sldMk cId="2541883628" sldId="2147482504"/>
        </pc:sldMkLst>
      </pc:sldChg>
      <pc:sldChg chg="del">
        <pc:chgData name="Bart Czernicki" userId="9bcd8111-637d-4c5f-8fd7-2e36ab9627d7" providerId="ADAL" clId="{1EAB8D82-082F-5244-8FEE-B21FFECEA7A5}" dt="2024-10-06T20:44:15.567" v="1162" actId="2696"/>
        <pc:sldMkLst>
          <pc:docMk/>
          <pc:sldMk cId="2978136118" sldId="2147483634"/>
        </pc:sldMkLst>
      </pc:sldChg>
      <pc:sldChg chg="del">
        <pc:chgData name="Bart Czernicki" userId="9bcd8111-637d-4c5f-8fd7-2e36ab9627d7" providerId="ADAL" clId="{1EAB8D82-082F-5244-8FEE-B21FFECEA7A5}" dt="2024-10-06T19:44:13.192" v="107" actId="2696"/>
        <pc:sldMkLst>
          <pc:docMk/>
          <pc:sldMk cId="3583314941" sldId="2147483636"/>
        </pc:sldMkLst>
      </pc:sldChg>
      <pc:sldChg chg="del">
        <pc:chgData name="Bart Czernicki" userId="9bcd8111-637d-4c5f-8fd7-2e36ab9627d7" providerId="ADAL" clId="{1EAB8D82-082F-5244-8FEE-B21FFECEA7A5}" dt="2024-10-06T19:44:13.192" v="107" actId="2696"/>
        <pc:sldMkLst>
          <pc:docMk/>
          <pc:sldMk cId="4237431707" sldId="2147483637"/>
        </pc:sldMkLst>
      </pc:sldChg>
      <pc:sldChg chg="del">
        <pc:chgData name="Bart Czernicki" userId="9bcd8111-637d-4c5f-8fd7-2e36ab9627d7" providerId="ADAL" clId="{1EAB8D82-082F-5244-8FEE-B21FFECEA7A5}" dt="2024-10-06T20:44:15.567" v="1162" actId="2696"/>
        <pc:sldMkLst>
          <pc:docMk/>
          <pc:sldMk cId="1646044835" sldId="2147483638"/>
        </pc:sldMkLst>
      </pc:sldChg>
      <pc:sldChg chg="del">
        <pc:chgData name="Bart Czernicki" userId="9bcd8111-637d-4c5f-8fd7-2e36ab9627d7" providerId="ADAL" clId="{1EAB8D82-082F-5244-8FEE-B21FFECEA7A5}" dt="2024-10-06T20:44:15.567" v="1162" actId="2696"/>
        <pc:sldMkLst>
          <pc:docMk/>
          <pc:sldMk cId="3606436088" sldId="2147483639"/>
        </pc:sldMkLst>
      </pc:sldChg>
      <pc:sldChg chg="del">
        <pc:chgData name="Bart Czernicki" userId="9bcd8111-637d-4c5f-8fd7-2e36ab9627d7" providerId="ADAL" clId="{1EAB8D82-082F-5244-8FEE-B21FFECEA7A5}" dt="2024-10-06T20:44:15.567" v="1162" actId="2696"/>
        <pc:sldMkLst>
          <pc:docMk/>
          <pc:sldMk cId="3304485119" sldId="2147483640"/>
        </pc:sldMkLst>
      </pc:sldChg>
      <pc:sldChg chg="del">
        <pc:chgData name="Bart Czernicki" userId="9bcd8111-637d-4c5f-8fd7-2e36ab9627d7" providerId="ADAL" clId="{1EAB8D82-082F-5244-8FEE-B21FFECEA7A5}" dt="2024-10-06T20:44:15.567" v="1162" actId="2696"/>
        <pc:sldMkLst>
          <pc:docMk/>
          <pc:sldMk cId="3316049996" sldId="2147483642"/>
        </pc:sldMkLst>
      </pc:sldChg>
      <pc:sldChg chg="del">
        <pc:chgData name="Bart Czernicki" userId="9bcd8111-637d-4c5f-8fd7-2e36ab9627d7" providerId="ADAL" clId="{1EAB8D82-082F-5244-8FEE-B21FFECEA7A5}" dt="2024-10-06T20:44:15.567" v="1162" actId="2696"/>
        <pc:sldMkLst>
          <pc:docMk/>
          <pc:sldMk cId="872124985" sldId="2147483644"/>
        </pc:sldMkLst>
      </pc:sldChg>
      <pc:sldChg chg="del">
        <pc:chgData name="Bart Czernicki" userId="9bcd8111-637d-4c5f-8fd7-2e36ab9627d7" providerId="ADAL" clId="{1EAB8D82-082F-5244-8FEE-B21FFECEA7A5}" dt="2024-10-06T20:44:15.567" v="1162" actId="2696"/>
        <pc:sldMkLst>
          <pc:docMk/>
          <pc:sldMk cId="3236630057" sldId="2147483645"/>
        </pc:sldMkLst>
      </pc:sldChg>
      <pc:sldChg chg="del">
        <pc:chgData name="Bart Czernicki" userId="9bcd8111-637d-4c5f-8fd7-2e36ab9627d7" providerId="ADAL" clId="{1EAB8D82-082F-5244-8FEE-B21FFECEA7A5}" dt="2024-10-06T20:44:15.567" v="1162" actId="2696"/>
        <pc:sldMkLst>
          <pc:docMk/>
          <pc:sldMk cId="2496195873" sldId="2147483646"/>
        </pc:sldMkLst>
      </pc:sldChg>
      <pc:sldChg chg="del">
        <pc:chgData name="Bart Czernicki" userId="9bcd8111-637d-4c5f-8fd7-2e36ab9627d7" providerId="ADAL" clId="{1EAB8D82-082F-5244-8FEE-B21FFECEA7A5}" dt="2024-10-06T20:44:15.567" v="1162" actId="2696"/>
        <pc:sldMkLst>
          <pc:docMk/>
          <pc:sldMk cId="1857019363" sldId="2147483647"/>
        </pc:sldMkLst>
      </pc:sldChg>
    </pc:docChg>
  </pc:docChgLst>
  <pc:docChgLst>
    <pc:chgData name="Bart Czernicki" userId="9bcd8111-637d-4c5f-8fd7-2e36ab9627d7" providerId="ADAL" clId="{F04D623C-A480-8041-A06F-EC8A61C7C777}"/>
    <pc:docChg chg="undo custSel addSld delSld modSld sldOrd addSection modSection">
      <pc:chgData name="Bart Czernicki" userId="9bcd8111-637d-4c5f-8fd7-2e36ab9627d7" providerId="ADAL" clId="{F04D623C-A480-8041-A06F-EC8A61C7C777}" dt="2024-12-05T14:53:33.500" v="1337" actId="207"/>
      <pc:docMkLst>
        <pc:docMk/>
      </pc:docMkLst>
      <pc:sldChg chg="addSp delSp modSp mod delAnim">
        <pc:chgData name="Bart Czernicki" userId="9bcd8111-637d-4c5f-8fd7-2e36ab9627d7" providerId="ADAL" clId="{F04D623C-A480-8041-A06F-EC8A61C7C777}" dt="2024-11-25T17:05:53.946" v="610" actId="1076"/>
        <pc:sldMkLst>
          <pc:docMk/>
          <pc:sldMk cId="3814568795" sldId="256"/>
        </pc:sldMkLst>
        <pc:spChg chg="mod">
          <ac:chgData name="Bart Czernicki" userId="9bcd8111-637d-4c5f-8fd7-2e36ab9627d7" providerId="ADAL" clId="{F04D623C-A480-8041-A06F-EC8A61C7C777}" dt="2024-11-25T15:15:38.527" v="485" actId="20577"/>
          <ac:spMkLst>
            <pc:docMk/>
            <pc:sldMk cId="3814568795" sldId="256"/>
            <ac:spMk id="2" creationId="{26A7C05B-36FC-18B8-3C0C-66B172B5C0B4}"/>
          </ac:spMkLst>
        </pc:spChg>
        <pc:spChg chg="mod">
          <ac:chgData name="Bart Czernicki" userId="9bcd8111-637d-4c5f-8fd7-2e36ab9627d7" providerId="ADAL" clId="{F04D623C-A480-8041-A06F-EC8A61C7C777}" dt="2024-11-25T15:15:14.395" v="481" actId="20577"/>
          <ac:spMkLst>
            <pc:docMk/>
            <pc:sldMk cId="3814568795" sldId="256"/>
            <ac:spMk id="4" creationId="{B8E80703-7F72-6308-A929-6F218CAD3919}"/>
          </ac:spMkLst>
        </pc:spChg>
        <pc:spChg chg="mod">
          <ac:chgData name="Bart Czernicki" userId="9bcd8111-637d-4c5f-8fd7-2e36ab9627d7" providerId="ADAL" clId="{F04D623C-A480-8041-A06F-EC8A61C7C777}" dt="2024-11-25T15:14:55.768" v="480" actId="20577"/>
          <ac:spMkLst>
            <pc:docMk/>
            <pc:sldMk cId="3814568795" sldId="256"/>
            <ac:spMk id="6" creationId="{6B892361-CC98-0A69-CADD-D31445F7660A}"/>
          </ac:spMkLst>
        </pc:spChg>
        <pc:picChg chg="add mod">
          <ac:chgData name="Bart Czernicki" userId="9bcd8111-637d-4c5f-8fd7-2e36ab9627d7" providerId="ADAL" clId="{F04D623C-A480-8041-A06F-EC8A61C7C777}" dt="2024-11-25T17:05:53.946" v="610" actId="1076"/>
          <ac:picMkLst>
            <pc:docMk/>
            <pc:sldMk cId="3814568795" sldId="256"/>
            <ac:picMk id="14" creationId="{333B0964-0C5C-63B3-DA3F-BC82D4106AB7}"/>
          </ac:picMkLst>
        </pc:picChg>
      </pc:sldChg>
      <pc:sldChg chg="addSp delSp modSp mod delAnim modAnim">
        <pc:chgData name="Bart Czernicki" userId="9bcd8111-637d-4c5f-8fd7-2e36ab9627d7" providerId="ADAL" clId="{F04D623C-A480-8041-A06F-EC8A61C7C777}" dt="2024-11-25T17:31:58.365" v="636" actId="478"/>
        <pc:sldMkLst>
          <pc:docMk/>
          <pc:sldMk cId="5781483" sldId="257"/>
        </pc:sldMkLst>
        <pc:spChg chg="mod">
          <ac:chgData name="Bart Czernicki" userId="9bcd8111-637d-4c5f-8fd7-2e36ab9627d7" providerId="ADAL" clId="{F04D623C-A480-8041-A06F-EC8A61C7C777}" dt="2024-11-25T17:00:41.858" v="576" actId="20577"/>
          <ac:spMkLst>
            <pc:docMk/>
            <pc:sldMk cId="5781483" sldId="257"/>
            <ac:spMk id="3" creationId="{0168B7FB-DA5E-2F98-2E56-511E407DC99C}"/>
          </ac:spMkLst>
        </pc:spChg>
        <pc:spChg chg="mod">
          <ac:chgData name="Bart Czernicki" userId="9bcd8111-637d-4c5f-8fd7-2e36ab9627d7" providerId="ADAL" clId="{F04D623C-A480-8041-A06F-EC8A61C7C777}" dt="2024-11-25T17:00:27.657" v="550" actId="20577"/>
          <ac:spMkLst>
            <pc:docMk/>
            <pc:sldMk cId="5781483" sldId="257"/>
            <ac:spMk id="4" creationId="{21F9B145-CD4E-95FD-83FE-A3C4B8865987}"/>
          </ac:spMkLst>
        </pc:spChg>
        <pc:spChg chg="mod">
          <ac:chgData name="Bart Czernicki" userId="9bcd8111-637d-4c5f-8fd7-2e36ab9627d7" providerId="ADAL" clId="{F04D623C-A480-8041-A06F-EC8A61C7C777}" dt="2024-11-25T17:01:37.996" v="582" actId="20577"/>
          <ac:spMkLst>
            <pc:docMk/>
            <pc:sldMk cId="5781483" sldId="257"/>
            <ac:spMk id="5" creationId="{B9D9785E-2A36-053C-8C2A-C0149C8F8609}"/>
          </ac:spMkLst>
        </pc:spChg>
        <pc:spChg chg="add mod">
          <ac:chgData name="Bart Czernicki" userId="9bcd8111-637d-4c5f-8fd7-2e36ab9627d7" providerId="ADAL" clId="{F04D623C-A480-8041-A06F-EC8A61C7C777}" dt="2024-11-25T17:31:54.869" v="631" actId="1076"/>
          <ac:spMkLst>
            <pc:docMk/>
            <pc:sldMk cId="5781483" sldId="257"/>
            <ac:spMk id="9" creationId="{B690CBAD-17C6-809D-AB59-B412206622BF}"/>
          </ac:spMkLst>
        </pc:spChg>
        <pc:picChg chg="add del mod">
          <ac:chgData name="Bart Czernicki" userId="9bcd8111-637d-4c5f-8fd7-2e36ab9627d7" providerId="ADAL" clId="{F04D623C-A480-8041-A06F-EC8A61C7C777}" dt="2024-11-25T17:31:58.365" v="636" actId="478"/>
          <ac:picMkLst>
            <pc:docMk/>
            <pc:sldMk cId="5781483" sldId="257"/>
            <ac:picMk id="14" creationId="{A02BEFCA-4FDE-08B7-A211-F22CB8D596F1}"/>
          </ac:picMkLst>
        </pc:picChg>
      </pc:sldChg>
      <pc:sldChg chg="addSp modSp add mod modAnim">
        <pc:chgData name="Bart Czernicki" userId="9bcd8111-637d-4c5f-8fd7-2e36ab9627d7" providerId="ADAL" clId="{F04D623C-A480-8041-A06F-EC8A61C7C777}" dt="2024-12-05T14:30:11.855" v="812" actId="14100"/>
        <pc:sldMkLst>
          <pc:docMk/>
          <pc:sldMk cId="2268017851" sldId="258"/>
        </pc:sldMkLst>
        <pc:spChg chg="mod">
          <ac:chgData name="Bart Czernicki" userId="9bcd8111-637d-4c5f-8fd7-2e36ab9627d7" providerId="ADAL" clId="{F04D623C-A480-8041-A06F-EC8A61C7C777}" dt="2024-12-05T14:28:34.388" v="757" actId="1035"/>
          <ac:spMkLst>
            <pc:docMk/>
            <pc:sldMk cId="2268017851" sldId="258"/>
            <ac:spMk id="2" creationId="{753A0877-29DC-9FD0-4FAD-1B48AE4A72FB}"/>
          </ac:spMkLst>
        </pc:spChg>
        <pc:spChg chg="mod">
          <ac:chgData name="Bart Czernicki" userId="9bcd8111-637d-4c5f-8fd7-2e36ab9627d7" providerId="ADAL" clId="{F04D623C-A480-8041-A06F-EC8A61C7C777}" dt="2024-12-05T14:28:34.388" v="757" actId="1035"/>
          <ac:spMkLst>
            <pc:docMk/>
            <pc:sldMk cId="2268017851" sldId="258"/>
            <ac:spMk id="4" creationId="{7772C8E8-5727-3A5C-13E6-56D8520263F8}"/>
          </ac:spMkLst>
        </pc:spChg>
        <pc:spChg chg="add mod">
          <ac:chgData name="Bart Czernicki" userId="9bcd8111-637d-4c5f-8fd7-2e36ab9627d7" providerId="ADAL" clId="{F04D623C-A480-8041-A06F-EC8A61C7C777}" dt="2024-12-05T14:30:11.855" v="812" actId="14100"/>
          <ac:spMkLst>
            <pc:docMk/>
            <pc:sldMk cId="2268017851" sldId="258"/>
            <ac:spMk id="5" creationId="{C16399E8-928D-A383-CCC7-E2D3131E480D}"/>
          </ac:spMkLst>
        </pc:spChg>
        <pc:spChg chg="mod">
          <ac:chgData name="Bart Czernicki" userId="9bcd8111-637d-4c5f-8fd7-2e36ab9627d7" providerId="ADAL" clId="{F04D623C-A480-8041-A06F-EC8A61C7C777}" dt="2024-12-05T14:28:34.388" v="757" actId="1035"/>
          <ac:spMkLst>
            <pc:docMk/>
            <pc:sldMk cId="2268017851" sldId="258"/>
            <ac:spMk id="6" creationId="{D9C72D4F-F9CF-F70A-7E61-1C0EFE0F606B}"/>
          </ac:spMkLst>
        </pc:spChg>
        <pc:spChg chg="add mod">
          <ac:chgData name="Bart Czernicki" userId="9bcd8111-637d-4c5f-8fd7-2e36ab9627d7" providerId="ADAL" clId="{F04D623C-A480-8041-A06F-EC8A61C7C777}" dt="2024-12-05T14:29:51.879" v="780" actId="20577"/>
          <ac:spMkLst>
            <pc:docMk/>
            <pc:sldMk cId="2268017851" sldId="258"/>
            <ac:spMk id="7" creationId="{E4A164A9-EA34-4340-98AC-887CC29BFE35}"/>
          </ac:spMkLst>
        </pc:spChg>
        <pc:picChg chg="mod">
          <ac:chgData name="Bart Czernicki" userId="9bcd8111-637d-4c5f-8fd7-2e36ab9627d7" providerId="ADAL" clId="{F04D623C-A480-8041-A06F-EC8A61C7C777}" dt="2024-12-05T14:28:34.388" v="757" actId="1035"/>
          <ac:picMkLst>
            <pc:docMk/>
            <pc:sldMk cId="2268017851" sldId="258"/>
            <ac:picMk id="3" creationId="{89F05B5E-7772-1672-D7ED-802778064CD4}"/>
          </ac:picMkLst>
        </pc:picChg>
      </pc:sldChg>
      <pc:sldChg chg="del">
        <pc:chgData name="Bart Czernicki" userId="9bcd8111-637d-4c5f-8fd7-2e36ab9627d7" providerId="ADAL" clId="{F04D623C-A480-8041-A06F-EC8A61C7C777}" dt="2024-11-09T16:05:33.502" v="70" actId="2696"/>
        <pc:sldMkLst>
          <pc:docMk/>
          <pc:sldMk cId="4036718505" sldId="258"/>
        </pc:sldMkLst>
      </pc:sldChg>
      <pc:sldChg chg="ord">
        <pc:chgData name="Bart Czernicki" userId="9bcd8111-637d-4c5f-8fd7-2e36ab9627d7" providerId="ADAL" clId="{F04D623C-A480-8041-A06F-EC8A61C7C777}" dt="2024-11-25T17:08:59.408" v="611" actId="20578"/>
        <pc:sldMkLst>
          <pc:docMk/>
          <pc:sldMk cId="1612804822" sldId="259"/>
        </pc:sldMkLst>
      </pc:sldChg>
      <pc:sldChg chg="addSp delSp modSp add mod delAnim">
        <pc:chgData name="Bart Czernicki" userId="9bcd8111-637d-4c5f-8fd7-2e36ab9627d7" providerId="ADAL" clId="{F04D623C-A480-8041-A06F-EC8A61C7C777}" dt="2024-12-05T14:20:39.294" v="666" actId="208"/>
        <pc:sldMkLst>
          <pc:docMk/>
          <pc:sldMk cId="993957204" sldId="261"/>
        </pc:sldMkLst>
        <pc:spChg chg="add mod">
          <ac:chgData name="Bart Czernicki" userId="9bcd8111-637d-4c5f-8fd7-2e36ab9627d7" providerId="ADAL" clId="{F04D623C-A480-8041-A06F-EC8A61C7C777}" dt="2024-11-25T16:22:54.683" v="494" actId="207"/>
          <ac:spMkLst>
            <pc:docMk/>
            <pc:sldMk cId="993957204" sldId="261"/>
            <ac:spMk id="6" creationId="{ABD31D83-864C-7C0C-E3B3-A97BC850FD61}"/>
          </ac:spMkLst>
        </pc:spChg>
        <pc:spChg chg="mod">
          <ac:chgData name="Bart Czernicki" userId="9bcd8111-637d-4c5f-8fd7-2e36ab9627d7" providerId="ADAL" clId="{F04D623C-A480-8041-A06F-EC8A61C7C777}" dt="2024-12-05T14:20:10.746" v="663" actId="1076"/>
          <ac:spMkLst>
            <pc:docMk/>
            <pc:sldMk cId="993957204" sldId="261"/>
            <ac:spMk id="8" creationId="{0FCBD522-F02C-B3D2-4D02-EBD06EC40302}"/>
          </ac:spMkLst>
        </pc:spChg>
        <pc:spChg chg="add mod">
          <ac:chgData name="Bart Czernicki" userId="9bcd8111-637d-4c5f-8fd7-2e36ab9627d7" providerId="ADAL" clId="{F04D623C-A480-8041-A06F-EC8A61C7C777}" dt="2024-11-25T16:21:44.695" v="491" actId="207"/>
          <ac:spMkLst>
            <pc:docMk/>
            <pc:sldMk cId="993957204" sldId="261"/>
            <ac:spMk id="9" creationId="{9112E8DE-21AF-5FB2-C88E-A772C7032F9B}"/>
          </ac:spMkLst>
        </pc:spChg>
        <pc:spChg chg="add mod">
          <ac:chgData name="Bart Czernicki" userId="9bcd8111-637d-4c5f-8fd7-2e36ab9627d7" providerId="ADAL" clId="{F04D623C-A480-8041-A06F-EC8A61C7C777}" dt="2024-12-05T14:20:23.280" v="665" actId="207"/>
          <ac:spMkLst>
            <pc:docMk/>
            <pc:sldMk cId="993957204" sldId="261"/>
            <ac:spMk id="11" creationId="{C0744A8D-851B-6777-9AA0-B9E6E159531D}"/>
          </ac:spMkLst>
        </pc:spChg>
        <pc:spChg chg="add mod">
          <ac:chgData name="Bart Czernicki" userId="9bcd8111-637d-4c5f-8fd7-2e36ab9627d7" providerId="ADAL" clId="{F04D623C-A480-8041-A06F-EC8A61C7C777}" dt="2024-11-25T16:21:19.339" v="489" actId="207"/>
          <ac:spMkLst>
            <pc:docMk/>
            <pc:sldMk cId="993957204" sldId="261"/>
            <ac:spMk id="15" creationId="{9DA7E585-A34A-49D4-7095-E1FE1E6F7762}"/>
          </ac:spMkLst>
        </pc:spChg>
        <pc:spChg chg="add mod">
          <ac:chgData name="Bart Czernicki" userId="9bcd8111-637d-4c5f-8fd7-2e36ab9627d7" providerId="ADAL" clId="{F04D623C-A480-8041-A06F-EC8A61C7C777}" dt="2024-11-25T16:21:19.339" v="489" actId="207"/>
          <ac:spMkLst>
            <pc:docMk/>
            <pc:sldMk cId="993957204" sldId="261"/>
            <ac:spMk id="17" creationId="{DC38CA2A-8628-C262-9701-AECBC2E190EF}"/>
          </ac:spMkLst>
        </pc:spChg>
        <pc:spChg chg="add mod">
          <ac:chgData name="Bart Czernicki" userId="9bcd8111-637d-4c5f-8fd7-2e36ab9627d7" providerId="ADAL" clId="{F04D623C-A480-8041-A06F-EC8A61C7C777}" dt="2024-11-25T16:21:19.339" v="489" actId="207"/>
          <ac:spMkLst>
            <pc:docMk/>
            <pc:sldMk cId="993957204" sldId="261"/>
            <ac:spMk id="18" creationId="{FAEB296B-4C69-62DF-BB16-A6A73F6F8B46}"/>
          </ac:spMkLst>
        </pc:spChg>
        <pc:spChg chg="add mod">
          <ac:chgData name="Bart Czernicki" userId="9bcd8111-637d-4c5f-8fd7-2e36ab9627d7" providerId="ADAL" clId="{F04D623C-A480-8041-A06F-EC8A61C7C777}" dt="2024-11-25T16:21:19.339" v="489" actId="207"/>
          <ac:spMkLst>
            <pc:docMk/>
            <pc:sldMk cId="993957204" sldId="261"/>
            <ac:spMk id="20" creationId="{3E48598C-9D14-FB86-C419-468CCBEE2F01}"/>
          </ac:spMkLst>
        </pc:spChg>
        <pc:spChg chg="add mod">
          <ac:chgData name="Bart Czernicki" userId="9bcd8111-637d-4c5f-8fd7-2e36ab9627d7" providerId="ADAL" clId="{F04D623C-A480-8041-A06F-EC8A61C7C777}" dt="2024-11-25T16:22:24.600" v="492" actId="2711"/>
          <ac:spMkLst>
            <pc:docMk/>
            <pc:sldMk cId="993957204" sldId="261"/>
            <ac:spMk id="22" creationId="{A0643F0C-10BA-9645-20F6-42A0A0C0534F}"/>
          </ac:spMkLst>
        </pc:spChg>
        <pc:spChg chg="add mod">
          <ac:chgData name="Bart Czernicki" userId="9bcd8111-637d-4c5f-8fd7-2e36ab9627d7" providerId="ADAL" clId="{F04D623C-A480-8041-A06F-EC8A61C7C777}" dt="2024-11-25T16:21:19.339" v="489" actId="207"/>
          <ac:spMkLst>
            <pc:docMk/>
            <pc:sldMk cId="993957204" sldId="261"/>
            <ac:spMk id="23" creationId="{E88F641E-BBA9-5471-5EE5-9074DB6A93A9}"/>
          </ac:spMkLst>
        </pc:spChg>
        <pc:spChg chg="add mod">
          <ac:chgData name="Bart Czernicki" userId="9bcd8111-637d-4c5f-8fd7-2e36ab9627d7" providerId="ADAL" clId="{F04D623C-A480-8041-A06F-EC8A61C7C777}" dt="2024-11-25T16:21:19.339" v="489" actId="207"/>
          <ac:spMkLst>
            <pc:docMk/>
            <pc:sldMk cId="993957204" sldId="261"/>
            <ac:spMk id="24" creationId="{960762FE-F92C-2D29-141B-AFE3543B9836}"/>
          </ac:spMkLst>
        </pc:spChg>
        <pc:spChg chg="mod">
          <ac:chgData name="Bart Czernicki" userId="9bcd8111-637d-4c5f-8fd7-2e36ab9627d7" providerId="ADAL" clId="{F04D623C-A480-8041-A06F-EC8A61C7C777}" dt="2024-11-25T16:21:11.708" v="488"/>
          <ac:spMkLst>
            <pc:docMk/>
            <pc:sldMk cId="993957204" sldId="261"/>
            <ac:spMk id="27" creationId="{2F675012-B191-ED3C-B86A-B390B8739EAC}"/>
          </ac:spMkLst>
        </pc:spChg>
        <pc:spChg chg="mod">
          <ac:chgData name="Bart Czernicki" userId="9bcd8111-637d-4c5f-8fd7-2e36ab9627d7" providerId="ADAL" clId="{F04D623C-A480-8041-A06F-EC8A61C7C777}" dt="2024-11-25T16:21:11.708" v="488"/>
          <ac:spMkLst>
            <pc:docMk/>
            <pc:sldMk cId="993957204" sldId="261"/>
            <ac:spMk id="30" creationId="{B531443B-5581-FD6A-ED8E-BC5433F35305}"/>
          </ac:spMkLst>
        </pc:spChg>
        <pc:spChg chg="mod">
          <ac:chgData name="Bart Czernicki" userId="9bcd8111-637d-4c5f-8fd7-2e36ab9627d7" providerId="ADAL" clId="{F04D623C-A480-8041-A06F-EC8A61C7C777}" dt="2024-11-25T16:21:11.708" v="488"/>
          <ac:spMkLst>
            <pc:docMk/>
            <pc:sldMk cId="993957204" sldId="261"/>
            <ac:spMk id="33" creationId="{F444F20F-498C-EB09-7F5F-87B98AB0928E}"/>
          </ac:spMkLst>
        </pc:spChg>
        <pc:spChg chg="mod">
          <ac:chgData name="Bart Czernicki" userId="9bcd8111-637d-4c5f-8fd7-2e36ab9627d7" providerId="ADAL" clId="{F04D623C-A480-8041-A06F-EC8A61C7C777}" dt="2024-11-25T16:21:11.708" v="488"/>
          <ac:spMkLst>
            <pc:docMk/>
            <pc:sldMk cId="993957204" sldId="261"/>
            <ac:spMk id="36" creationId="{6996DE2F-DE7F-67E7-1851-4B49B3B6CA7F}"/>
          </ac:spMkLst>
        </pc:spChg>
        <pc:spChg chg="mod">
          <ac:chgData name="Bart Czernicki" userId="9bcd8111-637d-4c5f-8fd7-2e36ab9627d7" providerId="ADAL" clId="{F04D623C-A480-8041-A06F-EC8A61C7C777}" dt="2024-11-25T16:21:11.708" v="488"/>
          <ac:spMkLst>
            <pc:docMk/>
            <pc:sldMk cId="993957204" sldId="261"/>
            <ac:spMk id="37" creationId="{18A76BBE-6268-9312-71F4-97E47E277CBC}"/>
          </ac:spMkLst>
        </pc:spChg>
        <pc:spChg chg="mod">
          <ac:chgData name="Bart Czernicki" userId="9bcd8111-637d-4c5f-8fd7-2e36ab9627d7" providerId="ADAL" clId="{F04D623C-A480-8041-A06F-EC8A61C7C777}" dt="2024-11-25T16:21:11.708" v="488"/>
          <ac:spMkLst>
            <pc:docMk/>
            <pc:sldMk cId="993957204" sldId="261"/>
            <ac:spMk id="40" creationId="{9268707C-9667-196C-CBF9-DAEE0A14EA04}"/>
          </ac:spMkLst>
        </pc:spChg>
        <pc:spChg chg="mod">
          <ac:chgData name="Bart Czernicki" userId="9bcd8111-637d-4c5f-8fd7-2e36ab9627d7" providerId="ADAL" clId="{F04D623C-A480-8041-A06F-EC8A61C7C777}" dt="2024-11-25T16:21:11.708" v="488"/>
          <ac:spMkLst>
            <pc:docMk/>
            <pc:sldMk cId="993957204" sldId="261"/>
            <ac:spMk id="43" creationId="{1551F38E-D449-A3E5-B254-89E8A7CE4611}"/>
          </ac:spMkLst>
        </pc:spChg>
        <pc:spChg chg="mod">
          <ac:chgData name="Bart Czernicki" userId="9bcd8111-637d-4c5f-8fd7-2e36ab9627d7" providerId="ADAL" clId="{F04D623C-A480-8041-A06F-EC8A61C7C777}" dt="2024-11-25T16:21:11.708" v="488"/>
          <ac:spMkLst>
            <pc:docMk/>
            <pc:sldMk cId="993957204" sldId="261"/>
            <ac:spMk id="46" creationId="{59E43DC5-F7C8-509F-AB85-D6B5AA4910AD}"/>
          </ac:spMkLst>
        </pc:spChg>
        <pc:grpChg chg="add mod">
          <ac:chgData name="Bart Czernicki" userId="9bcd8111-637d-4c5f-8fd7-2e36ab9627d7" providerId="ADAL" clId="{F04D623C-A480-8041-A06F-EC8A61C7C777}" dt="2024-11-25T16:21:19.339" v="489" actId="207"/>
          <ac:grpSpMkLst>
            <pc:docMk/>
            <pc:sldMk cId="993957204" sldId="261"/>
            <ac:grpSpMk id="12" creationId="{983B591A-56B1-F914-6DCA-667350BD82FD}"/>
          </ac:grpSpMkLst>
        </pc:grpChg>
        <pc:grpChg chg="add mod">
          <ac:chgData name="Bart Czernicki" userId="9bcd8111-637d-4c5f-8fd7-2e36ab9627d7" providerId="ADAL" clId="{F04D623C-A480-8041-A06F-EC8A61C7C777}" dt="2024-11-25T16:22:40.984" v="493" actId="2711"/>
          <ac:grpSpMkLst>
            <pc:docMk/>
            <pc:sldMk cId="993957204" sldId="261"/>
            <ac:grpSpMk id="25" creationId="{FF24D420-2E1B-4E49-17B3-73FE2096F2FB}"/>
          </ac:grpSpMkLst>
        </pc:grpChg>
        <pc:grpChg chg="add mod">
          <ac:chgData name="Bart Czernicki" userId="9bcd8111-637d-4c5f-8fd7-2e36ab9627d7" providerId="ADAL" clId="{F04D623C-A480-8041-A06F-EC8A61C7C777}" dt="2024-11-25T16:22:40.984" v="493" actId="2711"/>
          <ac:grpSpMkLst>
            <pc:docMk/>
            <pc:sldMk cId="993957204" sldId="261"/>
            <ac:grpSpMk id="28" creationId="{C919AB3F-7E3B-B212-21C1-5807F1A5FB64}"/>
          </ac:grpSpMkLst>
        </pc:grpChg>
        <pc:grpChg chg="add mod">
          <ac:chgData name="Bart Czernicki" userId="9bcd8111-637d-4c5f-8fd7-2e36ab9627d7" providerId="ADAL" clId="{F04D623C-A480-8041-A06F-EC8A61C7C777}" dt="2024-11-25T16:22:40.984" v="493" actId="2711"/>
          <ac:grpSpMkLst>
            <pc:docMk/>
            <pc:sldMk cId="993957204" sldId="261"/>
            <ac:grpSpMk id="31" creationId="{772838E7-EBEE-D533-41EE-FE30544407EB}"/>
          </ac:grpSpMkLst>
        </pc:grpChg>
        <pc:grpChg chg="add mod">
          <ac:chgData name="Bart Czernicki" userId="9bcd8111-637d-4c5f-8fd7-2e36ab9627d7" providerId="ADAL" clId="{F04D623C-A480-8041-A06F-EC8A61C7C777}" dt="2024-11-25T16:22:40.984" v="493" actId="2711"/>
          <ac:grpSpMkLst>
            <pc:docMk/>
            <pc:sldMk cId="993957204" sldId="261"/>
            <ac:grpSpMk id="35" creationId="{8C21DF72-94EB-7109-8E57-040313125D1A}"/>
          </ac:grpSpMkLst>
        </pc:grpChg>
        <pc:grpChg chg="add mod">
          <ac:chgData name="Bart Czernicki" userId="9bcd8111-637d-4c5f-8fd7-2e36ab9627d7" providerId="ADAL" clId="{F04D623C-A480-8041-A06F-EC8A61C7C777}" dt="2024-11-25T16:22:40.984" v="493" actId="2711"/>
          <ac:grpSpMkLst>
            <pc:docMk/>
            <pc:sldMk cId="993957204" sldId="261"/>
            <ac:grpSpMk id="38" creationId="{29951D94-4EC8-4045-D21B-87778A6B72AB}"/>
          </ac:grpSpMkLst>
        </pc:grpChg>
        <pc:grpChg chg="add mod">
          <ac:chgData name="Bart Czernicki" userId="9bcd8111-637d-4c5f-8fd7-2e36ab9627d7" providerId="ADAL" clId="{F04D623C-A480-8041-A06F-EC8A61C7C777}" dt="2024-11-25T16:22:40.984" v="493" actId="2711"/>
          <ac:grpSpMkLst>
            <pc:docMk/>
            <pc:sldMk cId="993957204" sldId="261"/>
            <ac:grpSpMk id="41" creationId="{2788533A-3FEA-AE0B-ABA4-177B1A8BBA03}"/>
          </ac:grpSpMkLst>
        </pc:grpChg>
        <pc:grpChg chg="add mod">
          <ac:chgData name="Bart Czernicki" userId="9bcd8111-637d-4c5f-8fd7-2e36ab9627d7" providerId="ADAL" clId="{F04D623C-A480-8041-A06F-EC8A61C7C777}" dt="2024-11-25T16:22:40.984" v="493" actId="2711"/>
          <ac:grpSpMkLst>
            <pc:docMk/>
            <pc:sldMk cId="993957204" sldId="261"/>
            <ac:grpSpMk id="44" creationId="{E53E8392-9F08-3F7E-AEAA-0E969860BF73}"/>
          </ac:grpSpMkLst>
        </pc:grpChg>
        <pc:picChg chg="mod">
          <ac:chgData name="Bart Czernicki" userId="9bcd8111-637d-4c5f-8fd7-2e36ab9627d7" providerId="ADAL" clId="{F04D623C-A480-8041-A06F-EC8A61C7C777}" dt="2024-11-25T16:21:11.708" v="488"/>
          <ac:picMkLst>
            <pc:docMk/>
            <pc:sldMk cId="993957204" sldId="261"/>
            <ac:picMk id="26" creationId="{6FFA2EDC-A2BD-AB81-A9A2-670216B00BAC}"/>
          </ac:picMkLst>
        </pc:picChg>
        <pc:picChg chg="mod">
          <ac:chgData name="Bart Czernicki" userId="9bcd8111-637d-4c5f-8fd7-2e36ab9627d7" providerId="ADAL" clId="{F04D623C-A480-8041-A06F-EC8A61C7C777}" dt="2024-11-25T16:21:11.708" v="488"/>
          <ac:picMkLst>
            <pc:docMk/>
            <pc:sldMk cId="993957204" sldId="261"/>
            <ac:picMk id="29" creationId="{DE0D5996-876E-68A1-BBCD-0F67975F28F8}"/>
          </ac:picMkLst>
        </pc:picChg>
        <pc:picChg chg="mod">
          <ac:chgData name="Bart Czernicki" userId="9bcd8111-637d-4c5f-8fd7-2e36ab9627d7" providerId="ADAL" clId="{F04D623C-A480-8041-A06F-EC8A61C7C777}" dt="2024-11-25T16:21:11.708" v="488"/>
          <ac:picMkLst>
            <pc:docMk/>
            <pc:sldMk cId="993957204" sldId="261"/>
            <ac:picMk id="32" creationId="{8FB77FC7-4413-FA89-94C3-648BC287437A}"/>
          </ac:picMkLst>
        </pc:picChg>
        <pc:picChg chg="add mod">
          <ac:chgData name="Bart Czernicki" userId="9bcd8111-637d-4c5f-8fd7-2e36ab9627d7" providerId="ADAL" clId="{F04D623C-A480-8041-A06F-EC8A61C7C777}" dt="2024-11-25T16:22:40.984" v="493" actId="2711"/>
          <ac:picMkLst>
            <pc:docMk/>
            <pc:sldMk cId="993957204" sldId="261"/>
            <ac:picMk id="34" creationId="{FE818B23-6A2B-CF8B-DE55-0D0BFC527767}"/>
          </ac:picMkLst>
        </pc:picChg>
        <pc:picChg chg="mod">
          <ac:chgData name="Bart Czernicki" userId="9bcd8111-637d-4c5f-8fd7-2e36ab9627d7" providerId="ADAL" clId="{F04D623C-A480-8041-A06F-EC8A61C7C777}" dt="2024-11-25T16:21:11.708" v="488"/>
          <ac:picMkLst>
            <pc:docMk/>
            <pc:sldMk cId="993957204" sldId="261"/>
            <ac:picMk id="39" creationId="{B39277AC-495D-26D3-2FD2-14FC7FE65B1C}"/>
          </ac:picMkLst>
        </pc:picChg>
        <pc:picChg chg="mod">
          <ac:chgData name="Bart Czernicki" userId="9bcd8111-637d-4c5f-8fd7-2e36ab9627d7" providerId="ADAL" clId="{F04D623C-A480-8041-A06F-EC8A61C7C777}" dt="2024-11-25T16:21:11.708" v="488"/>
          <ac:picMkLst>
            <pc:docMk/>
            <pc:sldMk cId="993957204" sldId="261"/>
            <ac:picMk id="42" creationId="{66040D49-2371-A9B0-E0D9-72EF53CB36BE}"/>
          </ac:picMkLst>
        </pc:picChg>
        <pc:picChg chg="mod">
          <ac:chgData name="Bart Czernicki" userId="9bcd8111-637d-4c5f-8fd7-2e36ab9627d7" providerId="ADAL" clId="{F04D623C-A480-8041-A06F-EC8A61C7C777}" dt="2024-11-25T16:21:11.708" v="488"/>
          <ac:picMkLst>
            <pc:docMk/>
            <pc:sldMk cId="993957204" sldId="261"/>
            <ac:picMk id="45" creationId="{786ADEC4-6431-71D8-7123-3E23E84BE53E}"/>
          </ac:picMkLst>
        </pc:picChg>
        <pc:cxnChg chg="mod">
          <ac:chgData name="Bart Czernicki" userId="9bcd8111-637d-4c5f-8fd7-2e36ab9627d7" providerId="ADAL" clId="{F04D623C-A480-8041-A06F-EC8A61C7C777}" dt="2024-12-05T14:20:39.294" v="666" actId="208"/>
          <ac:cxnSpMkLst>
            <pc:docMk/>
            <pc:sldMk cId="993957204" sldId="261"/>
            <ac:cxnSpMk id="13" creationId="{00275CCC-AF56-1BBF-9FE1-54F9886E03AD}"/>
          </ac:cxnSpMkLst>
        </pc:cxnChg>
        <pc:cxnChg chg="mod">
          <ac:chgData name="Bart Czernicki" userId="9bcd8111-637d-4c5f-8fd7-2e36ab9627d7" providerId="ADAL" clId="{F04D623C-A480-8041-A06F-EC8A61C7C777}" dt="2024-12-05T14:20:39.294" v="666" actId="208"/>
          <ac:cxnSpMkLst>
            <pc:docMk/>
            <pc:sldMk cId="993957204" sldId="261"/>
            <ac:cxnSpMk id="14" creationId="{4045589E-FA96-D1AA-BE7D-8ADE1C93B92C}"/>
          </ac:cxnSpMkLst>
        </pc:cxnChg>
      </pc:sldChg>
      <pc:sldChg chg="add">
        <pc:chgData name="Bart Czernicki" userId="9bcd8111-637d-4c5f-8fd7-2e36ab9627d7" providerId="ADAL" clId="{F04D623C-A480-8041-A06F-EC8A61C7C777}" dt="2024-11-25T16:59:45.453" v="498" actId="2890"/>
        <pc:sldMkLst>
          <pc:docMk/>
          <pc:sldMk cId="39762616" sldId="262"/>
        </pc:sldMkLst>
      </pc:sldChg>
      <pc:sldChg chg="addSp delSp modSp add mod delAnim modAnim">
        <pc:chgData name="Bart Czernicki" userId="9bcd8111-637d-4c5f-8fd7-2e36ab9627d7" providerId="ADAL" clId="{F04D623C-A480-8041-A06F-EC8A61C7C777}" dt="2024-12-05T14:35:21.552" v="835" actId="207"/>
        <pc:sldMkLst>
          <pc:docMk/>
          <pc:sldMk cId="1425635087" sldId="263"/>
        </pc:sldMkLst>
        <pc:spChg chg="del">
          <ac:chgData name="Bart Czernicki" userId="9bcd8111-637d-4c5f-8fd7-2e36ab9627d7" providerId="ADAL" clId="{F04D623C-A480-8041-A06F-EC8A61C7C777}" dt="2024-12-05T14:33:58.934" v="819" actId="478"/>
          <ac:spMkLst>
            <pc:docMk/>
            <pc:sldMk cId="1425635087" sldId="263"/>
            <ac:spMk id="3" creationId="{CC2CB841-4948-A889-F53B-608478F59F26}"/>
          </ac:spMkLst>
        </pc:spChg>
        <pc:spChg chg="del">
          <ac:chgData name="Bart Czernicki" userId="9bcd8111-637d-4c5f-8fd7-2e36ab9627d7" providerId="ADAL" clId="{F04D623C-A480-8041-A06F-EC8A61C7C777}" dt="2024-12-05T14:33:58.934" v="819" actId="478"/>
          <ac:spMkLst>
            <pc:docMk/>
            <pc:sldMk cId="1425635087" sldId="263"/>
            <ac:spMk id="4" creationId="{F581D19A-0327-590C-F9D2-EBBD69B8D617}"/>
          </ac:spMkLst>
        </pc:spChg>
        <pc:spChg chg="del">
          <ac:chgData name="Bart Czernicki" userId="9bcd8111-637d-4c5f-8fd7-2e36ab9627d7" providerId="ADAL" clId="{F04D623C-A480-8041-A06F-EC8A61C7C777}" dt="2024-12-05T14:33:58.934" v="819" actId="478"/>
          <ac:spMkLst>
            <pc:docMk/>
            <pc:sldMk cId="1425635087" sldId="263"/>
            <ac:spMk id="5" creationId="{A4921CDD-35A6-0FE1-A70B-BF1A5F1D3C4D}"/>
          </ac:spMkLst>
        </pc:spChg>
        <pc:spChg chg="add mod">
          <ac:chgData name="Bart Czernicki" userId="9bcd8111-637d-4c5f-8fd7-2e36ab9627d7" providerId="ADAL" clId="{F04D623C-A480-8041-A06F-EC8A61C7C777}" dt="2024-12-05T14:33:59.815" v="820"/>
          <ac:spMkLst>
            <pc:docMk/>
            <pc:sldMk cId="1425635087" sldId="263"/>
            <ac:spMk id="6" creationId="{CC6B27AB-EABB-D247-5804-E044416414C2}"/>
          </ac:spMkLst>
        </pc:spChg>
        <pc:spChg chg="del">
          <ac:chgData name="Bart Czernicki" userId="9bcd8111-637d-4c5f-8fd7-2e36ab9627d7" providerId="ADAL" clId="{F04D623C-A480-8041-A06F-EC8A61C7C777}" dt="2024-12-05T14:33:58.934" v="819" actId="478"/>
          <ac:spMkLst>
            <pc:docMk/>
            <pc:sldMk cId="1425635087" sldId="263"/>
            <ac:spMk id="7" creationId="{E5D9B442-9F6A-C0BE-F8FB-6355A7BAC966}"/>
          </ac:spMkLst>
        </pc:spChg>
        <pc:spChg chg="mod">
          <ac:chgData name="Bart Czernicki" userId="9bcd8111-637d-4c5f-8fd7-2e36ab9627d7" providerId="ADAL" clId="{F04D623C-A480-8041-A06F-EC8A61C7C777}" dt="2024-12-05T14:34:06.762" v="822" actId="207"/>
          <ac:spMkLst>
            <pc:docMk/>
            <pc:sldMk cId="1425635087" sldId="263"/>
            <ac:spMk id="8" creationId="{728345AB-3CDD-008B-345F-57732ABE7D22}"/>
          </ac:spMkLst>
        </pc:spChg>
        <pc:spChg chg="add mod">
          <ac:chgData name="Bart Czernicki" userId="9bcd8111-637d-4c5f-8fd7-2e36ab9627d7" providerId="ADAL" clId="{F04D623C-A480-8041-A06F-EC8A61C7C777}" dt="2024-12-05T14:33:59.815" v="820"/>
          <ac:spMkLst>
            <pc:docMk/>
            <pc:sldMk cId="1425635087" sldId="263"/>
            <ac:spMk id="9" creationId="{48A97F1E-3BC1-E424-E6B1-64071E4C9C30}"/>
          </ac:spMkLst>
        </pc:spChg>
        <pc:spChg chg="del">
          <ac:chgData name="Bart Czernicki" userId="9bcd8111-637d-4c5f-8fd7-2e36ab9627d7" providerId="ADAL" clId="{F04D623C-A480-8041-A06F-EC8A61C7C777}" dt="2024-12-05T14:33:58.934" v="819" actId="478"/>
          <ac:spMkLst>
            <pc:docMk/>
            <pc:sldMk cId="1425635087" sldId="263"/>
            <ac:spMk id="10" creationId="{F3800BB6-A8B4-6E01-D666-BE5B8B7E720A}"/>
          </ac:spMkLst>
        </pc:spChg>
        <pc:spChg chg="add mod">
          <ac:chgData name="Bart Czernicki" userId="9bcd8111-637d-4c5f-8fd7-2e36ab9627d7" providerId="ADAL" clId="{F04D623C-A480-8041-A06F-EC8A61C7C777}" dt="2024-12-05T14:33:59.815" v="820"/>
          <ac:spMkLst>
            <pc:docMk/>
            <pc:sldMk cId="1425635087" sldId="263"/>
            <ac:spMk id="11" creationId="{CA7FFB3F-7516-B587-393C-56EF9C42901C}"/>
          </ac:spMkLst>
        </pc:spChg>
        <pc:spChg chg="del">
          <ac:chgData name="Bart Czernicki" userId="9bcd8111-637d-4c5f-8fd7-2e36ab9627d7" providerId="ADAL" clId="{F04D623C-A480-8041-A06F-EC8A61C7C777}" dt="2024-12-05T14:33:58.934" v="819" actId="478"/>
          <ac:spMkLst>
            <pc:docMk/>
            <pc:sldMk cId="1425635087" sldId="263"/>
            <ac:spMk id="16" creationId="{BF5775F0-871A-9950-10C3-975045E93ECB}"/>
          </ac:spMkLst>
        </pc:spChg>
        <pc:spChg chg="mod">
          <ac:chgData name="Bart Czernicki" userId="9bcd8111-637d-4c5f-8fd7-2e36ab9627d7" providerId="ADAL" clId="{F04D623C-A480-8041-A06F-EC8A61C7C777}" dt="2024-12-05T14:34:46.680" v="828" actId="207"/>
          <ac:spMkLst>
            <pc:docMk/>
            <pc:sldMk cId="1425635087" sldId="263"/>
            <ac:spMk id="17" creationId="{904C248F-D269-04B4-6293-C93C188A2DCE}"/>
          </ac:spMkLst>
        </pc:spChg>
        <pc:spChg chg="mod">
          <ac:chgData name="Bart Czernicki" userId="9bcd8111-637d-4c5f-8fd7-2e36ab9627d7" providerId="ADAL" clId="{F04D623C-A480-8041-A06F-EC8A61C7C777}" dt="2024-12-05T14:34:49.672" v="829" actId="207"/>
          <ac:spMkLst>
            <pc:docMk/>
            <pc:sldMk cId="1425635087" sldId="263"/>
            <ac:spMk id="18" creationId="{0537A936-7AC9-19D0-FFC8-DD5D64487081}"/>
          </ac:spMkLst>
        </pc:spChg>
        <pc:spChg chg="add mod">
          <ac:chgData name="Bart Czernicki" userId="9bcd8111-637d-4c5f-8fd7-2e36ab9627d7" providerId="ADAL" clId="{F04D623C-A480-8041-A06F-EC8A61C7C777}" dt="2024-12-05T14:33:59.815" v="820"/>
          <ac:spMkLst>
            <pc:docMk/>
            <pc:sldMk cId="1425635087" sldId="263"/>
            <ac:spMk id="23" creationId="{C1C0814D-1BFD-387A-1623-ECEA6F8D1F29}"/>
          </ac:spMkLst>
        </pc:spChg>
        <pc:spChg chg="mod">
          <ac:chgData name="Bart Czernicki" userId="9bcd8111-637d-4c5f-8fd7-2e36ab9627d7" providerId="ADAL" clId="{F04D623C-A480-8041-A06F-EC8A61C7C777}" dt="2024-12-05T14:35:11.785" v="832" actId="207"/>
          <ac:spMkLst>
            <pc:docMk/>
            <pc:sldMk cId="1425635087" sldId="263"/>
            <ac:spMk id="24" creationId="{01903387-26A5-99D7-404B-33F2D7F2F6B1}"/>
          </ac:spMkLst>
        </pc:spChg>
        <pc:spChg chg="add mod">
          <ac:chgData name="Bart Czernicki" userId="9bcd8111-637d-4c5f-8fd7-2e36ab9627d7" providerId="ADAL" clId="{F04D623C-A480-8041-A06F-EC8A61C7C777}" dt="2024-12-05T14:35:15.310" v="833" actId="207"/>
          <ac:spMkLst>
            <pc:docMk/>
            <pc:sldMk cId="1425635087" sldId="263"/>
            <ac:spMk id="25" creationId="{6B0D0556-902C-2785-5145-E42435F2A38A}"/>
          </ac:spMkLst>
        </pc:spChg>
        <pc:spChg chg="add mod">
          <ac:chgData name="Bart Czernicki" userId="9bcd8111-637d-4c5f-8fd7-2e36ab9627d7" providerId="ADAL" clId="{F04D623C-A480-8041-A06F-EC8A61C7C777}" dt="2024-12-05T14:35:18.527" v="834" actId="207"/>
          <ac:spMkLst>
            <pc:docMk/>
            <pc:sldMk cId="1425635087" sldId="263"/>
            <ac:spMk id="26" creationId="{1BA672EA-2A24-DF5E-F3FE-77741D185777}"/>
          </ac:spMkLst>
        </pc:spChg>
        <pc:spChg chg="add mod">
          <ac:chgData name="Bart Czernicki" userId="9bcd8111-637d-4c5f-8fd7-2e36ab9627d7" providerId="ADAL" clId="{F04D623C-A480-8041-A06F-EC8A61C7C777}" dt="2024-12-05T14:35:21.552" v="835" actId="207"/>
          <ac:spMkLst>
            <pc:docMk/>
            <pc:sldMk cId="1425635087" sldId="263"/>
            <ac:spMk id="27" creationId="{8F20EC48-1167-3463-457A-EF303702F8BA}"/>
          </ac:spMkLst>
        </pc:spChg>
        <pc:spChg chg="mod">
          <ac:chgData name="Bart Czernicki" userId="9bcd8111-637d-4c5f-8fd7-2e36ab9627d7" providerId="ADAL" clId="{F04D623C-A480-8041-A06F-EC8A61C7C777}" dt="2024-12-05T14:33:59.815" v="820"/>
          <ac:spMkLst>
            <pc:docMk/>
            <pc:sldMk cId="1425635087" sldId="263"/>
            <ac:spMk id="29" creationId="{4ABA380D-7946-F3CE-F8AE-E262903E6E66}"/>
          </ac:spMkLst>
        </pc:spChg>
        <pc:spChg chg="mod">
          <ac:chgData name="Bart Czernicki" userId="9bcd8111-637d-4c5f-8fd7-2e36ab9627d7" providerId="ADAL" clId="{F04D623C-A480-8041-A06F-EC8A61C7C777}" dt="2024-12-05T14:33:59.815" v="820"/>
          <ac:spMkLst>
            <pc:docMk/>
            <pc:sldMk cId="1425635087" sldId="263"/>
            <ac:spMk id="35" creationId="{83A02C0F-8F8F-2395-C12E-120FEC999A8B}"/>
          </ac:spMkLst>
        </pc:spChg>
        <pc:spChg chg="mod">
          <ac:chgData name="Bart Czernicki" userId="9bcd8111-637d-4c5f-8fd7-2e36ab9627d7" providerId="ADAL" clId="{F04D623C-A480-8041-A06F-EC8A61C7C777}" dt="2024-12-05T14:33:59.815" v="820"/>
          <ac:spMkLst>
            <pc:docMk/>
            <pc:sldMk cId="1425635087" sldId="263"/>
            <ac:spMk id="38" creationId="{58288709-962A-B7A4-DEFB-0268DE0E1825}"/>
          </ac:spMkLst>
        </pc:spChg>
        <pc:spChg chg="add del mod">
          <ac:chgData name="Bart Czernicki" userId="9bcd8111-637d-4c5f-8fd7-2e36ab9627d7" providerId="ADAL" clId="{F04D623C-A480-8041-A06F-EC8A61C7C777}" dt="2024-12-05T14:34:42.038" v="827" actId="478"/>
          <ac:spMkLst>
            <pc:docMk/>
            <pc:sldMk cId="1425635087" sldId="263"/>
            <ac:spMk id="40" creationId="{9EDF5FB6-1C09-50F7-73C4-460443219DB0}"/>
          </ac:spMkLst>
        </pc:spChg>
        <pc:cxnChg chg="del">
          <ac:chgData name="Bart Czernicki" userId="9bcd8111-637d-4c5f-8fd7-2e36ab9627d7" providerId="ADAL" clId="{F04D623C-A480-8041-A06F-EC8A61C7C777}" dt="2024-12-05T14:33:58.934" v="819" actId="478"/>
          <ac:cxnSpMkLst>
            <pc:docMk/>
            <pc:sldMk cId="1425635087" sldId="263"/>
            <ac:cxnSpMk id="19" creationId="{AFC13613-DF82-2AFB-9F67-00A81271E200}"/>
          </ac:cxnSpMkLst>
        </pc:cxnChg>
        <pc:cxnChg chg="del">
          <ac:chgData name="Bart Czernicki" userId="9bcd8111-637d-4c5f-8fd7-2e36ab9627d7" providerId="ADAL" clId="{F04D623C-A480-8041-A06F-EC8A61C7C777}" dt="2024-12-05T14:33:58.934" v="819" actId="478"/>
          <ac:cxnSpMkLst>
            <pc:docMk/>
            <pc:sldMk cId="1425635087" sldId="263"/>
            <ac:cxnSpMk id="21" creationId="{D8FC90D9-E165-C847-DDD5-67618BD5723B}"/>
          </ac:cxnSpMkLst>
        </pc:cxnChg>
      </pc:sldChg>
      <pc:sldChg chg="add del">
        <pc:chgData name="Bart Czernicki" userId="9bcd8111-637d-4c5f-8fd7-2e36ab9627d7" providerId="ADAL" clId="{F04D623C-A480-8041-A06F-EC8A61C7C777}" dt="2024-12-05T14:19:09.961" v="639" actId="2696"/>
        <pc:sldMkLst>
          <pc:docMk/>
          <pc:sldMk cId="4036718505" sldId="263"/>
        </pc:sldMkLst>
      </pc:sldChg>
      <pc:sldChg chg="addSp delSp modSp add mod delAnim modAnim">
        <pc:chgData name="Bart Czernicki" userId="9bcd8111-637d-4c5f-8fd7-2e36ab9627d7" providerId="ADAL" clId="{F04D623C-A480-8041-A06F-EC8A61C7C777}" dt="2024-12-05T14:53:33.500" v="1337" actId="207"/>
        <pc:sldMkLst>
          <pc:docMk/>
          <pc:sldMk cId="949391429" sldId="264"/>
        </pc:sldMkLst>
        <pc:spChg chg="add mod">
          <ac:chgData name="Bart Czernicki" userId="9bcd8111-637d-4c5f-8fd7-2e36ab9627d7" providerId="ADAL" clId="{F04D623C-A480-8041-A06F-EC8A61C7C777}" dt="2024-12-05T14:46:08.804" v="932" actId="208"/>
          <ac:spMkLst>
            <pc:docMk/>
            <pc:sldMk cId="949391429" sldId="264"/>
            <ac:spMk id="3" creationId="{B57CFF4C-5B16-1C73-7713-F1E76E3FA59F}"/>
          </ac:spMkLst>
        </pc:spChg>
        <pc:spChg chg="del">
          <ac:chgData name="Bart Czernicki" userId="9bcd8111-637d-4c5f-8fd7-2e36ab9627d7" providerId="ADAL" clId="{F04D623C-A480-8041-A06F-EC8A61C7C777}" dt="2024-12-05T14:45:43.528" v="929" actId="478"/>
          <ac:spMkLst>
            <pc:docMk/>
            <pc:sldMk cId="949391429" sldId="264"/>
            <ac:spMk id="4" creationId="{76A28362-FC0B-58B5-A2C2-ACB98D623C63}"/>
          </ac:spMkLst>
        </pc:spChg>
        <pc:spChg chg="add mod">
          <ac:chgData name="Bart Czernicki" userId="9bcd8111-637d-4c5f-8fd7-2e36ab9627d7" providerId="ADAL" clId="{F04D623C-A480-8041-A06F-EC8A61C7C777}" dt="2024-12-05T14:45:59.660" v="930"/>
          <ac:spMkLst>
            <pc:docMk/>
            <pc:sldMk cId="949391429" sldId="264"/>
            <ac:spMk id="5" creationId="{C2D1D33F-AC8A-E50C-401C-47E1DACDFCAD}"/>
          </ac:spMkLst>
        </pc:spChg>
        <pc:spChg chg="add mod">
          <ac:chgData name="Bart Czernicki" userId="9bcd8111-637d-4c5f-8fd7-2e36ab9627d7" providerId="ADAL" clId="{F04D623C-A480-8041-A06F-EC8A61C7C777}" dt="2024-12-05T14:49:59.663" v="1022" actId="20577"/>
          <ac:spMkLst>
            <pc:docMk/>
            <pc:sldMk cId="949391429" sldId="264"/>
            <ac:spMk id="8" creationId="{E845F858-9DC7-795C-FD91-5F5C1C999F8C}"/>
          </ac:spMkLst>
        </pc:spChg>
        <pc:spChg chg="add mod">
          <ac:chgData name="Bart Czernicki" userId="9bcd8111-637d-4c5f-8fd7-2e36ab9627d7" providerId="ADAL" clId="{F04D623C-A480-8041-A06F-EC8A61C7C777}" dt="2024-12-05T14:50:49.515" v="1137" actId="20577"/>
          <ac:spMkLst>
            <pc:docMk/>
            <pc:sldMk cId="949391429" sldId="264"/>
            <ac:spMk id="11" creationId="{514BA592-1244-2AC8-E85E-C0F02CC1E992}"/>
          </ac:spMkLst>
        </pc:spChg>
        <pc:spChg chg="add mod">
          <ac:chgData name="Bart Czernicki" userId="9bcd8111-637d-4c5f-8fd7-2e36ab9627d7" providerId="ADAL" clId="{F04D623C-A480-8041-A06F-EC8A61C7C777}" dt="2024-12-05T14:53:01.908" v="1331" actId="1076"/>
          <ac:spMkLst>
            <pc:docMk/>
            <pc:sldMk cId="949391429" sldId="264"/>
            <ac:spMk id="13" creationId="{4A0F0B3F-95E5-6698-3621-D94CA0B6B3E0}"/>
          </ac:spMkLst>
        </pc:spChg>
        <pc:spChg chg="add mod">
          <ac:chgData name="Bart Czernicki" userId="9bcd8111-637d-4c5f-8fd7-2e36ab9627d7" providerId="ADAL" clId="{F04D623C-A480-8041-A06F-EC8A61C7C777}" dt="2024-12-05T14:50:54.289" v="1138" actId="208"/>
          <ac:spMkLst>
            <pc:docMk/>
            <pc:sldMk cId="949391429" sldId="264"/>
            <ac:spMk id="14" creationId="{9CEBC45C-8D8A-BEBA-D94C-1BED1BC7BE7F}"/>
          </ac:spMkLst>
        </pc:spChg>
        <pc:spChg chg="del">
          <ac:chgData name="Bart Czernicki" userId="9bcd8111-637d-4c5f-8fd7-2e36ab9627d7" providerId="ADAL" clId="{F04D623C-A480-8041-A06F-EC8A61C7C777}" dt="2024-12-05T14:45:40.922" v="928" actId="478"/>
          <ac:spMkLst>
            <pc:docMk/>
            <pc:sldMk cId="949391429" sldId="264"/>
            <ac:spMk id="15" creationId="{F51E0C36-B821-EA12-50E6-37164A9E71A9}"/>
          </ac:spMkLst>
        </pc:spChg>
        <pc:spChg chg="del">
          <ac:chgData name="Bart Czernicki" userId="9bcd8111-637d-4c5f-8fd7-2e36ab9627d7" providerId="ADAL" clId="{F04D623C-A480-8041-A06F-EC8A61C7C777}" dt="2024-12-05T14:45:40.922" v="928" actId="478"/>
          <ac:spMkLst>
            <pc:docMk/>
            <pc:sldMk cId="949391429" sldId="264"/>
            <ac:spMk id="20" creationId="{8199DDEF-C328-6D8D-3FB4-CDF29DA6CB41}"/>
          </ac:spMkLst>
        </pc:spChg>
        <pc:spChg chg="del">
          <ac:chgData name="Bart Czernicki" userId="9bcd8111-637d-4c5f-8fd7-2e36ab9627d7" providerId="ADAL" clId="{F04D623C-A480-8041-A06F-EC8A61C7C777}" dt="2024-12-05T14:45:40.922" v="928" actId="478"/>
          <ac:spMkLst>
            <pc:docMk/>
            <pc:sldMk cId="949391429" sldId="264"/>
            <ac:spMk id="21" creationId="{7A6E29F4-9C14-D0A6-01B6-1D86CFE8E94F}"/>
          </ac:spMkLst>
        </pc:spChg>
        <pc:spChg chg="del">
          <ac:chgData name="Bart Czernicki" userId="9bcd8111-637d-4c5f-8fd7-2e36ab9627d7" providerId="ADAL" clId="{F04D623C-A480-8041-A06F-EC8A61C7C777}" dt="2024-12-05T14:45:40.922" v="928" actId="478"/>
          <ac:spMkLst>
            <pc:docMk/>
            <pc:sldMk cId="949391429" sldId="264"/>
            <ac:spMk id="23" creationId="{42DE2778-246A-D3AC-52D7-AEFE920F002F}"/>
          </ac:spMkLst>
        </pc:spChg>
        <pc:spChg chg="del">
          <ac:chgData name="Bart Czernicki" userId="9bcd8111-637d-4c5f-8fd7-2e36ab9627d7" providerId="ADAL" clId="{F04D623C-A480-8041-A06F-EC8A61C7C777}" dt="2024-12-05T14:45:40.922" v="928" actId="478"/>
          <ac:spMkLst>
            <pc:docMk/>
            <pc:sldMk cId="949391429" sldId="264"/>
            <ac:spMk id="24" creationId="{05F42411-EF7E-9F88-F144-3A2AB16C581A}"/>
          </ac:spMkLst>
        </pc:spChg>
        <pc:spChg chg="add mod">
          <ac:chgData name="Bart Czernicki" userId="9bcd8111-637d-4c5f-8fd7-2e36ab9627d7" providerId="ADAL" clId="{F04D623C-A480-8041-A06F-EC8A61C7C777}" dt="2024-12-05T14:45:59.660" v="930"/>
          <ac:spMkLst>
            <pc:docMk/>
            <pc:sldMk cId="949391429" sldId="264"/>
            <ac:spMk id="25" creationId="{CB04B341-8BEB-50E7-3D0C-A947CE897424}"/>
          </ac:spMkLst>
        </pc:spChg>
        <pc:spChg chg="add mod">
          <ac:chgData name="Bart Czernicki" userId="9bcd8111-637d-4c5f-8fd7-2e36ab9627d7" providerId="ADAL" clId="{F04D623C-A480-8041-A06F-EC8A61C7C777}" dt="2024-12-05T14:51:01.178" v="1158" actId="20577"/>
          <ac:spMkLst>
            <pc:docMk/>
            <pc:sldMk cId="949391429" sldId="264"/>
            <ac:spMk id="28" creationId="{F1357633-F931-DCEB-4587-FF5727D44A3A}"/>
          </ac:spMkLst>
        </pc:spChg>
        <pc:spChg chg="mod">
          <ac:chgData name="Bart Czernicki" userId="9bcd8111-637d-4c5f-8fd7-2e36ab9627d7" providerId="ADAL" clId="{F04D623C-A480-8041-A06F-EC8A61C7C777}" dt="2024-12-05T14:51:14.600" v="1188" actId="207"/>
          <ac:spMkLst>
            <pc:docMk/>
            <pc:sldMk cId="949391429" sldId="264"/>
            <ac:spMk id="29" creationId="{C8B75082-C313-FE61-0F1D-0E5AED4A796D}"/>
          </ac:spMkLst>
        </pc:spChg>
        <pc:spChg chg="add mod">
          <ac:chgData name="Bart Czernicki" userId="9bcd8111-637d-4c5f-8fd7-2e36ab9627d7" providerId="ADAL" clId="{F04D623C-A480-8041-A06F-EC8A61C7C777}" dt="2024-12-05T14:45:59.660" v="930"/>
          <ac:spMkLst>
            <pc:docMk/>
            <pc:sldMk cId="949391429" sldId="264"/>
            <ac:spMk id="30" creationId="{A616354B-FB30-7FF2-47B1-D2CA89CF02DA}"/>
          </ac:spMkLst>
        </pc:spChg>
        <pc:spChg chg="mod">
          <ac:chgData name="Bart Czernicki" userId="9bcd8111-637d-4c5f-8fd7-2e36ab9627d7" providerId="ADAL" clId="{F04D623C-A480-8041-A06F-EC8A61C7C777}" dt="2024-12-05T14:51:36.818" v="1201" actId="20577"/>
          <ac:spMkLst>
            <pc:docMk/>
            <pc:sldMk cId="949391429" sldId="264"/>
            <ac:spMk id="32" creationId="{901F6FA0-3F05-4B49-D302-BF780F6983D1}"/>
          </ac:spMkLst>
        </pc:spChg>
        <pc:spChg chg="del">
          <ac:chgData name="Bart Czernicki" userId="9bcd8111-637d-4c5f-8fd7-2e36ab9627d7" providerId="ADAL" clId="{F04D623C-A480-8041-A06F-EC8A61C7C777}" dt="2024-12-05T14:45:40.922" v="928" actId="478"/>
          <ac:spMkLst>
            <pc:docMk/>
            <pc:sldMk cId="949391429" sldId="264"/>
            <ac:spMk id="34" creationId="{F90E634E-805F-BF10-5412-6AF1BD3D81AE}"/>
          </ac:spMkLst>
        </pc:spChg>
        <pc:spChg chg="add mod">
          <ac:chgData name="Bart Czernicki" userId="9bcd8111-637d-4c5f-8fd7-2e36ab9627d7" providerId="ADAL" clId="{F04D623C-A480-8041-A06F-EC8A61C7C777}" dt="2024-12-05T14:52:12.813" v="1322" actId="20577"/>
          <ac:spMkLst>
            <pc:docMk/>
            <pc:sldMk cId="949391429" sldId="264"/>
            <ac:spMk id="36" creationId="{75832E39-4ADA-D19D-D9B1-9ACEED9309D6}"/>
          </ac:spMkLst>
        </pc:spChg>
        <pc:spChg chg="del">
          <ac:chgData name="Bart Czernicki" userId="9bcd8111-637d-4c5f-8fd7-2e36ab9627d7" providerId="ADAL" clId="{F04D623C-A480-8041-A06F-EC8A61C7C777}" dt="2024-12-05T14:45:40.922" v="928" actId="478"/>
          <ac:spMkLst>
            <pc:docMk/>
            <pc:sldMk cId="949391429" sldId="264"/>
            <ac:spMk id="47" creationId="{4B28E455-FEF7-A605-076D-85A67A46104B}"/>
          </ac:spMkLst>
        </pc:spChg>
        <pc:spChg chg="del">
          <ac:chgData name="Bart Czernicki" userId="9bcd8111-637d-4c5f-8fd7-2e36ab9627d7" providerId="ADAL" clId="{F04D623C-A480-8041-A06F-EC8A61C7C777}" dt="2024-12-05T14:45:40.922" v="928" actId="478"/>
          <ac:spMkLst>
            <pc:docMk/>
            <pc:sldMk cId="949391429" sldId="264"/>
            <ac:spMk id="48" creationId="{58C706E4-5C97-FC21-2FD1-2C4FDD4CE423}"/>
          </ac:spMkLst>
        </pc:spChg>
        <pc:spChg chg="mod">
          <ac:chgData name="Bart Czernicki" userId="9bcd8111-637d-4c5f-8fd7-2e36ab9627d7" providerId="ADAL" clId="{F04D623C-A480-8041-A06F-EC8A61C7C777}" dt="2024-12-05T14:41:07.119" v="927" actId="20577"/>
          <ac:spMkLst>
            <pc:docMk/>
            <pc:sldMk cId="949391429" sldId="264"/>
            <ac:spMk id="55" creationId="{E1FED00F-E3A7-BFD7-13B7-0348EDF6320D}"/>
          </ac:spMkLst>
        </pc:spChg>
        <pc:spChg chg="del">
          <ac:chgData name="Bart Czernicki" userId="9bcd8111-637d-4c5f-8fd7-2e36ab9627d7" providerId="ADAL" clId="{F04D623C-A480-8041-A06F-EC8A61C7C777}" dt="2024-12-05T14:45:40.922" v="928" actId="478"/>
          <ac:spMkLst>
            <pc:docMk/>
            <pc:sldMk cId="949391429" sldId="264"/>
            <ac:spMk id="56" creationId="{A0504FB8-D6A1-35E8-58C7-7E6879786C4D}"/>
          </ac:spMkLst>
        </pc:spChg>
        <pc:spChg chg="del">
          <ac:chgData name="Bart Czernicki" userId="9bcd8111-637d-4c5f-8fd7-2e36ab9627d7" providerId="ADAL" clId="{F04D623C-A480-8041-A06F-EC8A61C7C777}" dt="2024-12-05T14:45:40.922" v="928" actId="478"/>
          <ac:spMkLst>
            <pc:docMk/>
            <pc:sldMk cId="949391429" sldId="264"/>
            <ac:spMk id="72" creationId="{28CCCAED-0622-EB2D-8F97-AD85738EF094}"/>
          </ac:spMkLst>
        </pc:spChg>
        <pc:picChg chg="add del mod">
          <ac:chgData name="Bart Czernicki" userId="9bcd8111-637d-4c5f-8fd7-2e36ab9627d7" providerId="ADAL" clId="{F04D623C-A480-8041-A06F-EC8A61C7C777}" dt="2024-12-05T14:53:16.629" v="1334" actId="478"/>
          <ac:picMkLst>
            <pc:docMk/>
            <pc:sldMk cId="949391429" sldId="264"/>
            <ac:picMk id="4" creationId="{CD887072-70CB-EB90-E3AD-BE6119874CFA}"/>
          </ac:picMkLst>
        </pc:picChg>
        <pc:picChg chg="add mod">
          <ac:chgData name="Bart Czernicki" userId="9bcd8111-637d-4c5f-8fd7-2e36ab9627d7" providerId="ADAL" clId="{F04D623C-A480-8041-A06F-EC8A61C7C777}" dt="2024-12-05T14:53:09.645" v="1333" actId="207"/>
          <ac:picMkLst>
            <pc:docMk/>
            <pc:sldMk cId="949391429" sldId="264"/>
            <ac:picMk id="9" creationId="{D7459881-BB9C-B6AD-7EDB-8B083A95C067}"/>
          </ac:picMkLst>
        </pc:picChg>
        <pc:picChg chg="add mod">
          <ac:chgData name="Bart Czernicki" userId="9bcd8111-637d-4c5f-8fd7-2e36ab9627d7" providerId="ADAL" clId="{F04D623C-A480-8041-A06F-EC8A61C7C777}" dt="2024-12-05T14:53:33.500" v="1337" actId="207"/>
          <ac:picMkLst>
            <pc:docMk/>
            <pc:sldMk cId="949391429" sldId="264"/>
            <ac:picMk id="12" creationId="{FC69014A-67BF-56EB-393D-7892ECD26DDB}"/>
          </ac:picMkLst>
        </pc:picChg>
        <pc:picChg chg="del">
          <ac:chgData name="Bart Czernicki" userId="9bcd8111-637d-4c5f-8fd7-2e36ab9627d7" providerId="ADAL" clId="{F04D623C-A480-8041-A06F-EC8A61C7C777}" dt="2024-12-05T14:52:23.386" v="1324" actId="478"/>
          <ac:picMkLst>
            <pc:docMk/>
            <pc:sldMk cId="949391429" sldId="264"/>
            <ac:picMk id="26" creationId="{1589A62F-D329-8F40-CBB6-301B9AE206D7}"/>
          </ac:picMkLst>
        </pc:picChg>
        <pc:picChg chg="del">
          <ac:chgData name="Bart Czernicki" userId="9bcd8111-637d-4c5f-8fd7-2e36ab9627d7" providerId="ADAL" clId="{F04D623C-A480-8041-A06F-EC8A61C7C777}" dt="2024-12-05T14:52:19.982" v="1323" actId="478"/>
          <ac:picMkLst>
            <pc:docMk/>
            <pc:sldMk cId="949391429" sldId="264"/>
            <ac:picMk id="31" creationId="{C7659276-376C-53B7-BA53-E29A2D3A8663}"/>
          </ac:picMkLst>
        </pc:picChg>
      </pc:sldChg>
      <pc:sldChg chg="addSp delSp modSp mod delAnim modNotesTx">
        <pc:chgData name="Bart Czernicki" userId="9bcd8111-637d-4c5f-8fd7-2e36ab9627d7" providerId="ADAL" clId="{F04D623C-A480-8041-A06F-EC8A61C7C777}" dt="2024-11-25T16:23:09.036" v="496" actId="207"/>
        <pc:sldMkLst>
          <pc:docMk/>
          <pc:sldMk cId="1973365172" sldId="269"/>
        </pc:sldMkLst>
        <pc:spChg chg="mod">
          <ac:chgData name="Bart Czernicki" userId="9bcd8111-637d-4c5f-8fd7-2e36ab9627d7" providerId="ADAL" clId="{F04D623C-A480-8041-A06F-EC8A61C7C777}" dt="2024-11-25T15:00:42.202" v="355" actId="2711"/>
          <ac:spMkLst>
            <pc:docMk/>
            <pc:sldMk cId="1973365172" sldId="269"/>
            <ac:spMk id="28" creationId="{7C6CFD73-E238-0D62-1785-FE8A9D07A7E2}"/>
          </ac:spMkLst>
        </pc:spChg>
        <pc:spChg chg="mod">
          <ac:chgData name="Bart Czernicki" userId="9bcd8111-637d-4c5f-8fd7-2e36ab9627d7" providerId="ADAL" clId="{F04D623C-A480-8041-A06F-EC8A61C7C777}" dt="2024-11-25T15:00:42.202" v="355" actId="2711"/>
          <ac:spMkLst>
            <pc:docMk/>
            <pc:sldMk cId="1973365172" sldId="269"/>
            <ac:spMk id="31" creationId="{F7410754-59E5-4E3E-51CC-D18091643496}"/>
          </ac:spMkLst>
        </pc:spChg>
        <pc:spChg chg="mod">
          <ac:chgData name="Bart Czernicki" userId="9bcd8111-637d-4c5f-8fd7-2e36ab9627d7" providerId="ADAL" clId="{F04D623C-A480-8041-A06F-EC8A61C7C777}" dt="2024-11-25T15:00:42.202" v="355" actId="2711"/>
          <ac:spMkLst>
            <pc:docMk/>
            <pc:sldMk cId="1973365172" sldId="269"/>
            <ac:spMk id="38" creationId="{86FEFED3-8B8A-4F5E-969E-37E3C907F86E}"/>
          </ac:spMkLst>
        </pc:spChg>
        <pc:spChg chg="mod">
          <ac:chgData name="Bart Czernicki" userId="9bcd8111-637d-4c5f-8fd7-2e36ab9627d7" providerId="ADAL" clId="{F04D623C-A480-8041-A06F-EC8A61C7C777}" dt="2024-11-25T15:00:42.202" v="355" actId="2711"/>
          <ac:spMkLst>
            <pc:docMk/>
            <pc:sldMk cId="1973365172" sldId="269"/>
            <ac:spMk id="40" creationId="{EC40EB64-8B92-0F1B-CA40-40D93C5EA5CA}"/>
          </ac:spMkLst>
        </pc:spChg>
        <pc:spChg chg="mod">
          <ac:chgData name="Bart Czernicki" userId="9bcd8111-637d-4c5f-8fd7-2e36ab9627d7" providerId="ADAL" clId="{F04D623C-A480-8041-A06F-EC8A61C7C777}" dt="2024-11-25T15:00:42.202" v="355" actId="2711"/>
          <ac:spMkLst>
            <pc:docMk/>
            <pc:sldMk cId="1973365172" sldId="269"/>
            <ac:spMk id="41" creationId="{27B6539D-6DF8-4B70-7386-409956C56D77}"/>
          </ac:spMkLst>
        </pc:spChg>
        <pc:spChg chg="add mod">
          <ac:chgData name="Bart Czernicki" userId="9bcd8111-637d-4c5f-8fd7-2e36ab9627d7" providerId="ADAL" clId="{F04D623C-A480-8041-A06F-EC8A61C7C777}" dt="2024-11-25T15:00:42.202" v="355" actId="2711"/>
          <ac:spMkLst>
            <pc:docMk/>
            <pc:sldMk cId="1973365172" sldId="269"/>
            <ac:spMk id="43" creationId="{AC75E91C-7F7B-46EA-9621-6B07EB51A9A6}"/>
          </ac:spMkLst>
        </pc:spChg>
        <pc:spChg chg="add mod">
          <ac:chgData name="Bart Czernicki" userId="9bcd8111-637d-4c5f-8fd7-2e36ab9627d7" providerId="ADAL" clId="{F04D623C-A480-8041-A06F-EC8A61C7C777}" dt="2024-11-25T16:23:09.036" v="496" actId="207"/>
          <ac:spMkLst>
            <pc:docMk/>
            <pc:sldMk cId="1973365172" sldId="269"/>
            <ac:spMk id="44" creationId="{72EE5A8A-8299-38C0-D94A-D2F0CEA12791}"/>
          </ac:spMkLst>
        </pc:spChg>
        <pc:spChg chg="mod">
          <ac:chgData name="Bart Czernicki" userId="9bcd8111-637d-4c5f-8fd7-2e36ab9627d7" providerId="ADAL" clId="{F04D623C-A480-8041-A06F-EC8A61C7C777}" dt="2024-11-25T15:00:42.202" v="355" actId="2711"/>
          <ac:spMkLst>
            <pc:docMk/>
            <pc:sldMk cId="1973365172" sldId="269"/>
            <ac:spMk id="47" creationId="{34F390FA-1ECE-0A91-8E8E-F0B8FC52B104}"/>
          </ac:spMkLst>
        </pc:spChg>
        <pc:spChg chg="mod">
          <ac:chgData name="Bart Czernicki" userId="9bcd8111-637d-4c5f-8fd7-2e36ab9627d7" providerId="ADAL" clId="{F04D623C-A480-8041-A06F-EC8A61C7C777}" dt="2024-11-25T15:00:42.202" v="355" actId="2711"/>
          <ac:spMkLst>
            <pc:docMk/>
            <pc:sldMk cId="1973365172" sldId="269"/>
            <ac:spMk id="48" creationId="{4C108D03-9691-CBC3-7560-8812901C98EA}"/>
          </ac:spMkLst>
        </pc:spChg>
        <pc:spChg chg="mod">
          <ac:chgData name="Bart Czernicki" userId="9bcd8111-637d-4c5f-8fd7-2e36ab9627d7" providerId="ADAL" clId="{F04D623C-A480-8041-A06F-EC8A61C7C777}" dt="2024-11-25T15:00:42.202" v="355" actId="2711"/>
          <ac:spMkLst>
            <pc:docMk/>
            <pc:sldMk cId="1973365172" sldId="269"/>
            <ac:spMk id="49" creationId="{98D3620E-D1D8-8392-869F-20BF6A521D04}"/>
          </ac:spMkLst>
        </pc:spChg>
        <pc:spChg chg="mod">
          <ac:chgData name="Bart Czernicki" userId="9bcd8111-637d-4c5f-8fd7-2e36ab9627d7" providerId="ADAL" clId="{F04D623C-A480-8041-A06F-EC8A61C7C777}" dt="2024-11-25T15:00:42.202" v="355" actId="2711"/>
          <ac:spMkLst>
            <pc:docMk/>
            <pc:sldMk cId="1973365172" sldId="269"/>
            <ac:spMk id="50" creationId="{19B12F7F-C342-5451-30D6-0C2A93602BDA}"/>
          </ac:spMkLst>
        </pc:spChg>
        <pc:spChg chg="mod">
          <ac:chgData name="Bart Czernicki" userId="9bcd8111-637d-4c5f-8fd7-2e36ab9627d7" providerId="ADAL" clId="{F04D623C-A480-8041-A06F-EC8A61C7C777}" dt="2024-11-25T15:00:42.202" v="355" actId="2711"/>
          <ac:spMkLst>
            <pc:docMk/>
            <pc:sldMk cId="1973365172" sldId="269"/>
            <ac:spMk id="51" creationId="{81B441C4-2D2F-0D73-D7B2-E2783D614BB2}"/>
          </ac:spMkLst>
        </pc:spChg>
        <pc:spChg chg="mod">
          <ac:chgData name="Bart Czernicki" userId="9bcd8111-637d-4c5f-8fd7-2e36ab9627d7" providerId="ADAL" clId="{F04D623C-A480-8041-A06F-EC8A61C7C777}" dt="2024-11-25T15:00:42.202" v="355" actId="2711"/>
          <ac:spMkLst>
            <pc:docMk/>
            <pc:sldMk cId="1973365172" sldId="269"/>
            <ac:spMk id="52" creationId="{B8E274A7-166B-FA55-3AA2-C47AD9A74379}"/>
          </ac:spMkLst>
        </pc:spChg>
        <pc:spChg chg="add mod">
          <ac:chgData name="Bart Czernicki" userId="9bcd8111-637d-4c5f-8fd7-2e36ab9627d7" providerId="ADAL" clId="{F04D623C-A480-8041-A06F-EC8A61C7C777}" dt="2024-11-25T15:00:42.202" v="355" actId="2711"/>
          <ac:spMkLst>
            <pc:docMk/>
            <pc:sldMk cId="1973365172" sldId="269"/>
            <ac:spMk id="56" creationId="{AA3F1336-CC26-EAE0-AE08-1EDB4DB1A149}"/>
          </ac:spMkLst>
        </pc:spChg>
        <pc:spChg chg="add mod">
          <ac:chgData name="Bart Czernicki" userId="9bcd8111-637d-4c5f-8fd7-2e36ab9627d7" providerId="ADAL" clId="{F04D623C-A480-8041-A06F-EC8A61C7C777}" dt="2024-11-25T15:00:42.202" v="355" actId="2711"/>
          <ac:spMkLst>
            <pc:docMk/>
            <pc:sldMk cId="1973365172" sldId="269"/>
            <ac:spMk id="57" creationId="{9229A611-31EA-5170-69D6-2786AB8986C8}"/>
          </ac:spMkLst>
        </pc:spChg>
        <pc:spChg chg="add mod">
          <ac:chgData name="Bart Czernicki" userId="9bcd8111-637d-4c5f-8fd7-2e36ab9627d7" providerId="ADAL" clId="{F04D623C-A480-8041-A06F-EC8A61C7C777}" dt="2024-11-25T15:00:42.202" v="355" actId="2711"/>
          <ac:spMkLst>
            <pc:docMk/>
            <pc:sldMk cId="1973365172" sldId="269"/>
            <ac:spMk id="58" creationId="{174647AF-BAF7-5B46-DD2A-94F7C976953D}"/>
          </ac:spMkLst>
        </pc:spChg>
        <pc:spChg chg="add mod">
          <ac:chgData name="Bart Czernicki" userId="9bcd8111-637d-4c5f-8fd7-2e36ab9627d7" providerId="ADAL" clId="{F04D623C-A480-8041-A06F-EC8A61C7C777}" dt="2024-11-25T15:00:42.202" v="355" actId="2711"/>
          <ac:spMkLst>
            <pc:docMk/>
            <pc:sldMk cId="1973365172" sldId="269"/>
            <ac:spMk id="59" creationId="{3DDDA0A6-C4F5-0745-29FC-3F91ED0019F1}"/>
          </ac:spMkLst>
        </pc:spChg>
        <pc:spChg chg="add mod">
          <ac:chgData name="Bart Czernicki" userId="9bcd8111-637d-4c5f-8fd7-2e36ab9627d7" providerId="ADAL" clId="{F04D623C-A480-8041-A06F-EC8A61C7C777}" dt="2024-11-25T15:00:42.202" v="355" actId="2711"/>
          <ac:spMkLst>
            <pc:docMk/>
            <pc:sldMk cId="1973365172" sldId="269"/>
            <ac:spMk id="60" creationId="{E4D79049-2FB5-6B87-E9AB-A3677AC4FC0A}"/>
          </ac:spMkLst>
        </pc:spChg>
        <pc:spChg chg="add mod">
          <ac:chgData name="Bart Czernicki" userId="9bcd8111-637d-4c5f-8fd7-2e36ab9627d7" providerId="ADAL" clId="{F04D623C-A480-8041-A06F-EC8A61C7C777}" dt="2024-11-25T15:00:42.202" v="355" actId="2711"/>
          <ac:spMkLst>
            <pc:docMk/>
            <pc:sldMk cId="1973365172" sldId="269"/>
            <ac:spMk id="62" creationId="{4B53A170-9043-96B1-3D12-D808152357EF}"/>
          </ac:spMkLst>
        </pc:spChg>
        <pc:spChg chg="add mod">
          <ac:chgData name="Bart Czernicki" userId="9bcd8111-637d-4c5f-8fd7-2e36ab9627d7" providerId="ADAL" clId="{F04D623C-A480-8041-A06F-EC8A61C7C777}" dt="2024-11-25T15:00:42.202" v="355" actId="2711"/>
          <ac:spMkLst>
            <pc:docMk/>
            <pc:sldMk cId="1973365172" sldId="269"/>
            <ac:spMk id="64" creationId="{B7A0F0A7-E086-95F4-55DA-1BD3425D5E99}"/>
          </ac:spMkLst>
        </pc:spChg>
        <pc:spChg chg="add mod">
          <ac:chgData name="Bart Czernicki" userId="9bcd8111-637d-4c5f-8fd7-2e36ab9627d7" providerId="ADAL" clId="{F04D623C-A480-8041-A06F-EC8A61C7C777}" dt="2024-11-25T15:00:42.202" v="355" actId="2711"/>
          <ac:spMkLst>
            <pc:docMk/>
            <pc:sldMk cId="1973365172" sldId="269"/>
            <ac:spMk id="66" creationId="{A1A4DC4A-84CE-F94C-C5C0-711AC5769563}"/>
          </ac:spMkLst>
        </pc:spChg>
        <pc:spChg chg="mod">
          <ac:chgData name="Bart Czernicki" userId="9bcd8111-637d-4c5f-8fd7-2e36ab9627d7" providerId="ADAL" clId="{F04D623C-A480-8041-A06F-EC8A61C7C777}" dt="2024-11-25T15:00:42.202" v="355" actId="2711"/>
          <ac:spMkLst>
            <pc:docMk/>
            <pc:sldMk cId="1973365172" sldId="269"/>
            <ac:spMk id="69" creationId="{03D26371-9123-F422-7A3B-2C9602C53005}"/>
          </ac:spMkLst>
        </pc:spChg>
        <pc:spChg chg="mod">
          <ac:chgData name="Bart Czernicki" userId="9bcd8111-637d-4c5f-8fd7-2e36ab9627d7" providerId="ADAL" clId="{F04D623C-A480-8041-A06F-EC8A61C7C777}" dt="2024-11-25T15:00:42.202" v="355" actId="2711"/>
          <ac:spMkLst>
            <pc:docMk/>
            <pc:sldMk cId="1973365172" sldId="269"/>
            <ac:spMk id="76" creationId="{DA1DA33E-6677-DB68-A3B7-E33596A7C337}"/>
          </ac:spMkLst>
        </pc:spChg>
        <pc:spChg chg="mod">
          <ac:chgData name="Bart Czernicki" userId="9bcd8111-637d-4c5f-8fd7-2e36ab9627d7" providerId="ADAL" clId="{F04D623C-A480-8041-A06F-EC8A61C7C777}" dt="2024-11-25T15:00:42.202" v="355" actId="2711"/>
          <ac:spMkLst>
            <pc:docMk/>
            <pc:sldMk cId="1973365172" sldId="269"/>
            <ac:spMk id="83" creationId="{600AFE81-63C1-2D9F-05FA-CFBB078E5B22}"/>
          </ac:spMkLst>
        </pc:spChg>
        <pc:spChg chg="mod">
          <ac:chgData name="Bart Czernicki" userId="9bcd8111-637d-4c5f-8fd7-2e36ab9627d7" providerId="ADAL" clId="{F04D623C-A480-8041-A06F-EC8A61C7C777}" dt="2024-11-25T15:00:42.202" v="355" actId="2711"/>
          <ac:spMkLst>
            <pc:docMk/>
            <pc:sldMk cId="1973365172" sldId="269"/>
            <ac:spMk id="84" creationId="{E2764779-80FE-461F-FF01-7BC5D9B3F6AA}"/>
          </ac:spMkLst>
        </pc:spChg>
        <pc:spChg chg="mod">
          <ac:chgData name="Bart Czernicki" userId="9bcd8111-637d-4c5f-8fd7-2e36ab9627d7" providerId="ADAL" clId="{F04D623C-A480-8041-A06F-EC8A61C7C777}" dt="2024-11-25T15:00:42.202" v="355" actId="2711"/>
          <ac:spMkLst>
            <pc:docMk/>
            <pc:sldMk cId="1973365172" sldId="269"/>
            <ac:spMk id="85" creationId="{F94FCBCC-14D2-12C5-AE56-BD8692AB5223}"/>
          </ac:spMkLst>
        </pc:spChg>
        <pc:spChg chg="mod">
          <ac:chgData name="Bart Czernicki" userId="9bcd8111-637d-4c5f-8fd7-2e36ab9627d7" providerId="ADAL" clId="{F04D623C-A480-8041-A06F-EC8A61C7C777}" dt="2024-11-25T15:00:42.202" v="355" actId="2711"/>
          <ac:spMkLst>
            <pc:docMk/>
            <pc:sldMk cId="1973365172" sldId="269"/>
            <ac:spMk id="86" creationId="{6D91AD54-E376-7885-E727-5CD052ACC1C9}"/>
          </ac:spMkLst>
        </pc:spChg>
        <pc:spChg chg="mod">
          <ac:chgData name="Bart Czernicki" userId="9bcd8111-637d-4c5f-8fd7-2e36ab9627d7" providerId="ADAL" clId="{F04D623C-A480-8041-A06F-EC8A61C7C777}" dt="2024-11-25T15:00:42.202" v="355" actId="2711"/>
          <ac:spMkLst>
            <pc:docMk/>
            <pc:sldMk cId="1973365172" sldId="269"/>
            <ac:spMk id="87" creationId="{BACF890E-005D-22FA-82A8-320133963A7D}"/>
          </ac:spMkLst>
        </pc:spChg>
        <pc:spChg chg="mod">
          <ac:chgData name="Bart Czernicki" userId="9bcd8111-637d-4c5f-8fd7-2e36ab9627d7" providerId="ADAL" clId="{F04D623C-A480-8041-A06F-EC8A61C7C777}" dt="2024-11-25T15:00:42.202" v="355" actId="2711"/>
          <ac:spMkLst>
            <pc:docMk/>
            <pc:sldMk cId="1973365172" sldId="269"/>
            <ac:spMk id="88" creationId="{ACBE4AEB-8D8E-9F17-2631-0CBC175321A7}"/>
          </ac:spMkLst>
        </pc:spChg>
        <pc:spChg chg="add mod">
          <ac:chgData name="Bart Czernicki" userId="9bcd8111-637d-4c5f-8fd7-2e36ab9627d7" providerId="ADAL" clId="{F04D623C-A480-8041-A06F-EC8A61C7C777}" dt="2024-11-25T15:00:02.804" v="352" actId="2711"/>
          <ac:spMkLst>
            <pc:docMk/>
            <pc:sldMk cId="1973365172" sldId="269"/>
            <ac:spMk id="92" creationId="{58AB8336-DF5F-398D-A0E0-50129D6DA142}"/>
          </ac:spMkLst>
        </pc:spChg>
        <pc:grpChg chg="add mod">
          <ac:chgData name="Bart Czernicki" userId="9bcd8111-637d-4c5f-8fd7-2e36ab9627d7" providerId="ADAL" clId="{F04D623C-A480-8041-A06F-EC8A61C7C777}" dt="2024-11-25T14:52:56" v="332"/>
          <ac:grpSpMkLst>
            <pc:docMk/>
            <pc:sldMk cId="1973365172" sldId="269"/>
            <ac:grpSpMk id="27" creationId="{15D28AB5-2A70-7838-9F9E-B450EF773936}"/>
          </ac:grpSpMkLst>
        </pc:grpChg>
        <pc:grpChg chg="add mod">
          <ac:chgData name="Bart Czernicki" userId="9bcd8111-637d-4c5f-8fd7-2e36ab9627d7" providerId="ADAL" clId="{F04D623C-A480-8041-A06F-EC8A61C7C777}" dt="2024-11-25T14:54:28.048" v="339" actId="207"/>
          <ac:grpSpMkLst>
            <pc:docMk/>
            <pc:sldMk cId="1973365172" sldId="269"/>
            <ac:grpSpMk id="46" creationId="{2FFE66B6-87FF-12B8-936A-40042D657854}"/>
          </ac:grpSpMkLst>
        </pc:grpChg>
        <pc:grpChg chg="add mod">
          <ac:chgData name="Bart Czernicki" userId="9bcd8111-637d-4c5f-8fd7-2e36ab9627d7" providerId="ADAL" clId="{F04D623C-A480-8041-A06F-EC8A61C7C777}" dt="2024-11-25T14:52:56" v="332"/>
          <ac:grpSpMkLst>
            <pc:docMk/>
            <pc:sldMk cId="1973365172" sldId="269"/>
            <ac:grpSpMk id="68" creationId="{6139B7E2-7736-EBD0-B124-5968CCFFED03}"/>
          </ac:grpSpMkLst>
        </pc:grpChg>
        <pc:grpChg chg="mod">
          <ac:chgData name="Bart Czernicki" userId="9bcd8111-637d-4c5f-8fd7-2e36ab9627d7" providerId="ADAL" clId="{F04D623C-A480-8041-A06F-EC8A61C7C777}" dt="2024-11-25T14:52:56" v="332"/>
          <ac:grpSpMkLst>
            <pc:docMk/>
            <pc:sldMk cId="1973365172" sldId="269"/>
            <ac:grpSpMk id="70" creationId="{78C3829A-8F9D-4DE0-CFCF-3314C74F11E0}"/>
          </ac:grpSpMkLst>
        </pc:grpChg>
        <pc:grpChg chg="mod">
          <ac:chgData name="Bart Czernicki" userId="9bcd8111-637d-4c5f-8fd7-2e36ab9627d7" providerId="ADAL" clId="{F04D623C-A480-8041-A06F-EC8A61C7C777}" dt="2024-11-25T14:52:56" v="332"/>
          <ac:grpSpMkLst>
            <pc:docMk/>
            <pc:sldMk cId="1973365172" sldId="269"/>
            <ac:grpSpMk id="72" creationId="{8F496328-A0E3-BD54-62E5-905173F865B1}"/>
          </ac:grpSpMkLst>
        </pc:grpChg>
        <pc:grpChg chg="add mod">
          <ac:chgData name="Bart Czernicki" userId="9bcd8111-637d-4c5f-8fd7-2e36ab9627d7" providerId="ADAL" clId="{F04D623C-A480-8041-A06F-EC8A61C7C777}" dt="2024-11-25T14:52:56" v="332"/>
          <ac:grpSpMkLst>
            <pc:docMk/>
            <pc:sldMk cId="1973365172" sldId="269"/>
            <ac:grpSpMk id="75" creationId="{FE194E81-5EF1-B157-4EE7-AB7A90ADFF12}"/>
          </ac:grpSpMkLst>
        </pc:grpChg>
        <pc:grpChg chg="mod">
          <ac:chgData name="Bart Czernicki" userId="9bcd8111-637d-4c5f-8fd7-2e36ab9627d7" providerId="ADAL" clId="{F04D623C-A480-8041-A06F-EC8A61C7C777}" dt="2024-11-25T14:52:56" v="332"/>
          <ac:grpSpMkLst>
            <pc:docMk/>
            <pc:sldMk cId="1973365172" sldId="269"/>
            <ac:grpSpMk id="77" creationId="{D8DA7958-4CCF-B50C-FBA3-DEFB0921D6E8}"/>
          </ac:grpSpMkLst>
        </pc:grpChg>
        <pc:grpChg chg="mod">
          <ac:chgData name="Bart Czernicki" userId="9bcd8111-637d-4c5f-8fd7-2e36ab9627d7" providerId="ADAL" clId="{F04D623C-A480-8041-A06F-EC8A61C7C777}" dt="2024-11-25T14:52:56" v="332"/>
          <ac:grpSpMkLst>
            <pc:docMk/>
            <pc:sldMk cId="1973365172" sldId="269"/>
            <ac:grpSpMk id="79" creationId="{A8E9B7FA-1614-9B2B-C9F0-90602D2D75A0}"/>
          </ac:grpSpMkLst>
        </pc:grpChg>
        <pc:grpChg chg="add mod">
          <ac:chgData name="Bart Czernicki" userId="9bcd8111-637d-4c5f-8fd7-2e36ab9627d7" providerId="ADAL" clId="{F04D623C-A480-8041-A06F-EC8A61C7C777}" dt="2024-11-25T14:52:56" v="332"/>
          <ac:grpSpMkLst>
            <pc:docMk/>
            <pc:sldMk cId="1973365172" sldId="269"/>
            <ac:grpSpMk id="82" creationId="{24BCEE25-348C-39D4-9536-9AA866BA77B0}"/>
          </ac:grpSpMkLst>
        </pc:grpChg>
        <pc:picChg chg="mod">
          <ac:chgData name="Bart Czernicki" userId="9bcd8111-637d-4c5f-8fd7-2e36ab9627d7" providerId="ADAL" clId="{F04D623C-A480-8041-A06F-EC8A61C7C777}" dt="2024-11-25T14:52:56" v="332"/>
          <ac:picMkLst>
            <pc:docMk/>
            <pc:sldMk cId="1973365172" sldId="269"/>
            <ac:picMk id="32" creationId="{F37BE3CB-AF2E-8C58-9B86-8A65D03AF186}"/>
          </ac:picMkLst>
        </pc:picChg>
        <pc:picChg chg="mod">
          <ac:chgData name="Bart Czernicki" userId="9bcd8111-637d-4c5f-8fd7-2e36ab9627d7" providerId="ADAL" clId="{F04D623C-A480-8041-A06F-EC8A61C7C777}" dt="2024-11-25T14:52:56" v="332"/>
          <ac:picMkLst>
            <pc:docMk/>
            <pc:sldMk cId="1973365172" sldId="269"/>
            <ac:picMk id="33" creationId="{1FD5A497-CA46-2DA6-AF05-B7050445D3DF}"/>
          </ac:picMkLst>
        </pc:picChg>
        <pc:picChg chg="mod">
          <ac:chgData name="Bart Czernicki" userId="9bcd8111-637d-4c5f-8fd7-2e36ab9627d7" providerId="ADAL" clId="{F04D623C-A480-8041-A06F-EC8A61C7C777}" dt="2024-11-25T14:52:56" v="332"/>
          <ac:picMkLst>
            <pc:docMk/>
            <pc:sldMk cId="1973365172" sldId="269"/>
            <ac:picMk id="39" creationId="{DA78EF0B-CE1C-5008-3840-8556391C0539}"/>
          </ac:picMkLst>
        </pc:picChg>
        <pc:picChg chg="mod">
          <ac:chgData name="Bart Czernicki" userId="9bcd8111-637d-4c5f-8fd7-2e36ab9627d7" providerId="ADAL" clId="{F04D623C-A480-8041-A06F-EC8A61C7C777}" dt="2024-11-25T14:52:56" v="332"/>
          <ac:picMkLst>
            <pc:docMk/>
            <pc:sldMk cId="1973365172" sldId="269"/>
            <ac:picMk id="42" creationId="{03B026A2-2E2B-1535-91B5-3FF9C8008CF5}"/>
          </ac:picMkLst>
        </pc:picChg>
        <pc:picChg chg="add mod">
          <ac:chgData name="Bart Czernicki" userId="9bcd8111-637d-4c5f-8fd7-2e36ab9627d7" providerId="ADAL" clId="{F04D623C-A480-8041-A06F-EC8A61C7C777}" dt="2024-11-25T14:52:56" v="332"/>
          <ac:picMkLst>
            <pc:docMk/>
            <pc:sldMk cId="1973365172" sldId="269"/>
            <ac:picMk id="45" creationId="{38E0161D-1FC9-9142-46CB-4FF4682FB907}"/>
          </ac:picMkLst>
        </pc:picChg>
        <pc:picChg chg="add mod">
          <ac:chgData name="Bart Czernicki" userId="9bcd8111-637d-4c5f-8fd7-2e36ab9627d7" providerId="ADAL" clId="{F04D623C-A480-8041-A06F-EC8A61C7C777}" dt="2024-11-25T14:52:56" v="332"/>
          <ac:picMkLst>
            <pc:docMk/>
            <pc:sldMk cId="1973365172" sldId="269"/>
            <ac:picMk id="61" creationId="{E7331CB4-099F-C76E-4A80-68AB2810032C}"/>
          </ac:picMkLst>
        </pc:picChg>
        <pc:picChg chg="add mod">
          <ac:chgData name="Bart Czernicki" userId="9bcd8111-637d-4c5f-8fd7-2e36ab9627d7" providerId="ADAL" clId="{F04D623C-A480-8041-A06F-EC8A61C7C777}" dt="2024-11-25T14:52:56" v="332"/>
          <ac:picMkLst>
            <pc:docMk/>
            <pc:sldMk cId="1973365172" sldId="269"/>
            <ac:picMk id="63" creationId="{F26B9660-9029-D677-85F3-361D17624EF0}"/>
          </ac:picMkLst>
        </pc:picChg>
        <pc:picChg chg="add mod">
          <ac:chgData name="Bart Czernicki" userId="9bcd8111-637d-4c5f-8fd7-2e36ab9627d7" providerId="ADAL" clId="{F04D623C-A480-8041-A06F-EC8A61C7C777}" dt="2024-11-25T14:52:56" v="332"/>
          <ac:picMkLst>
            <pc:docMk/>
            <pc:sldMk cId="1973365172" sldId="269"/>
            <ac:picMk id="65" creationId="{436D5EB8-B2CB-5B8A-1E8B-B33EB6F41594}"/>
          </ac:picMkLst>
        </pc:picChg>
        <pc:picChg chg="add mod">
          <ac:chgData name="Bart Czernicki" userId="9bcd8111-637d-4c5f-8fd7-2e36ab9627d7" providerId="ADAL" clId="{F04D623C-A480-8041-A06F-EC8A61C7C777}" dt="2024-11-25T14:52:56" v="332"/>
          <ac:picMkLst>
            <pc:docMk/>
            <pc:sldMk cId="1973365172" sldId="269"/>
            <ac:picMk id="67" creationId="{4ECD4B5B-692C-2614-DD86-09FF2F7CB7A4}"/>
          </ac:picMkLst>
        </pc:picChg>
        <pc:cxnChg chg="mod">
          <ac:chgData name="Bart Czernicki" userId="9bcd8111-637d-4c5f-8fd7-2e36ab9627d7" providerId="ADAL" clId="{F04D623C-A480-8041-A06F-EC8A61C7C777}" dt="2024-11-25T14:54:28.048" v="339" actId="207"/>
          <ac:cxnSpMkLst>
            <pc:docMk/>
            <pc:sldMk cId="1973365172" sldId="269"/>
            <ac:cxnSpMk id="53" creationId="{BECBE7F8-15FA-5699-C190-EAB1F855206C}"/>
          </ac:cxnSpMkLst>
        </pc:cxnChg>
        <pc:cxnChg chg="mod">
          <ac:chgData name="Bart Czernicki" userId="9bcd8111-637d-4c5f-8fd7-2e36ab9627d7" providerId="ADAL" clId="{F04D623C-A480-8041-A06F-EC8A61C7C777}" dt="2024-11-25T14:54:28.048" v="339" actId="207"/>
          <ac:cxnSpMkLst>
            <pc:docMk/>
            <pc:sldMk cId="1973365172" sldId="269"/>
            <ac:cxnSpMk id="54" creationId="{FBBBD40C-29C4-115B-B9CA-B14279AC7E58}"/>
          </ac:cxnSpMkLst>
        </pc:cxnChg>
        <pc:cxnChg chg="mod">
          <ac:chgData name="Bart Czernicki" userId="9bcd8111-637d-4c5f-8fd7-2e36ab9627d7" providerId="ADAL" clId="{F04D623C-A480-8041-A06F-EC8A61C7C777}" dt="2024-11-25T14:54:28.048" v="339" actId="207"/>
          <ac:cxnSpMkLst>
            <pc:docMk/>
            <pc:sldMk cId="1973365172" sldId="269"/>
            <ac:cxnSpMk id="55" creationId="{6767258A-C298-2B4D-A3A0-D2957DE5DD72}"/>
          </ac:cxnSpMkLst>
        </pc:cxnChg>
        <pc:cxnChg chg="mod">
          <ac:chgData name="Bart Czernicki" userId="9bcd8111-637d-4c5f-8fd7-2e36ab9627d7" providerId="ADAL" clId="{F04D623C-A480-8041-A06F-EC8A61C7C777}" dt="2024-11-25T14:52:56" v="332"/>
          <ac:cxnSpMkLst>
            <pc:docMk/>
            <pc:sldMk cId="1973365172" sldId="269"/>
            <ac:cxnSpMk id="71" creationId="{1FECEA97-A0C4-E46C-F4BE-A01DB8AA682F}"/>
          </ac:cxnSpMkLst>
        </pc:cxnChg>
        <pc:cxnChg chg="mod">
          <ac:chgData name="Bart Czernicki" userId="9bcd8111-637d-4c5f-8fd7-2e36ab9627d7" providerId="ADAL" clId="{F04D623C-A480-8041-A06F-EC8A61C7C777}" dt="2024-11-25T14:52:56" v="332"/>
          <ac:cxnSpMkLst>
            <pc:docMk/>
            <pc:sldMk cId="1973365172" sldId="269"/>
            <ac:cxnSpMk id="73" creationId="{EBB628F7-6FF5-AF3F-A6F0-0144ABD063D9}"/>
          </ac:cxnSpMkLst>
        </pc:cxnChg>
        <pc:cxnChg chg="mod">
          <ac:chgData name="Bart Czernicki" userId="9bcd8111-637d-4c5f-8fd7-2e36ab9627d7" providerId="ADAL" clId="{F04D623C-A480-8041-A06F-EC8A61C7C777}" dt="2024-11-25T14:52:56" v="332"/>
          <ac:cxnSpMkLst>
            <pc:docMk/>
            <pc:sldMk cId="1973365172" sldId="269"/>
            <ac:cxnSpMk id="74" creationId="{05128550-EA52-7472-FA13-84F4F2A90A2B}"/>
          </ac:cxnSpMkLst>
        </pc:cxnChg>
        <pc:cxnChg chg="mod">
          <ac:chgData name="Bart Czernicki" userId="9bcd8111-637d-4c5f-8fd7-2e36ab9627d7" providerId="ADAL" clId="{F04D623C-A480-8041-A06F-EC8A61C7C777}" dt="2024-11-25T14:52:56" v="332"/>
          <ac:cxnSpMkLst>
            <pc:docMk/>
            <pc:sldMk cId="1973365172" sldId="269"/>
            <ac:cxnSpMk id="78" creationId="{3BC96055-1B6E-74CA-DF57-DC5917CA6E22}"/>
          </ac:cxnSpMkLst>
        </pc:cxnChg>
        <pc:cxnChg chg="mod">
          <ac:chgData name="Bart Czernicki" userId="9bcd8111-637d-4c5f-8fd7-2e36ab9627d7" providerId="ADAL" clId="{F04D623C-A480-8041-A06F-EC8A61C7C777}" dt="2024-11-25T14:52:56" v="332"/>
          <ac:cxnSpMkLst>
            <pc:docMk/>
            <pc:sldMk cId="1973365172" sldId="269"/>
            <ac:cxnSpMk id="80" creationId="{995A5EAC-ED24-EFCA-1DB7-EA93E2CEF763}"/>
          </ac:cxnSpMkLst>
        </pc:cxnChg>
        <pc:cxnChg chg="mod">
          <ac:chgData name="Bart Czernicki" userId="9bcd8111-637d-4c5f-8fd7-2e36ab9627d7" providerId="ADAL" clId="{F04D623C-A480-8041-A06F-EC8A61C7C777}" dt="2024-11-25T14:52:56" v="332"/>
          <ac:cxnSpMkLst>
            <pc:docMk/>
            <pc:sldMk cId="1973365172" sldId="269"/>
            <ac:cxnSpMk id="81" creationId="{B945CFFF-1444-DB94-6B50-21C3B3ECA4AF}"/>
          </ac:cxnSpMkLst>
        </pc:cxnChg>
        <pc:cxnChg chg="mod">
          <ac:chgData name="Bart Czernicki" userId="9bcd8111-637d-4c5f-8fd7-2e36ab9627d7" providerId="ADAL" clId="{F04D623C-A480-8041-A06F-EC8A61C7C777}" dt="2024-11-25T14:52:56" v="332"/>
          <ac:cxnSpMkLst>
            <pc:docMk/>
            <pc:sldMk cId="1973365172" sldId="269"/>
            <ac:cxnSpMk id="89" creationId="{EA9E2351-0D46-F033-5BD3-3075B7D6F8DC}"/>
          </ac:cxnSpMkLst>
        </pc:cxnChg>
        <pc:cxnChg chg="mod">
          <ac:chgData name="Bart Czernicki" userId="9bcd8111-637d-4c5f-8fd7-2e36ab9627d7" providerId="ADAL" clId="{F04D623C-A480-8041-A06F-EC8A61C7C777}" dt="2024-11-25T14:52:56" v="332"/>
          <ac:cxnSpMkLst>
            <pc:docMk/>
            <pc:sldMk cId="1973365172" sldId="269"/>
            <ac:cxnSpMk id="90" creationId="{6811AA6B-91B6-53A4-58A5-59062CADB9F9}"/>
          </ac:cxnSpMkLst>
        </pc:cxnChg>
        <pc:cxnChg chg="mod">
          <ac:chgData name="Bart Czernicki" userId="9bcd8111-637d-4c5f-8fd7-2e36ab9627d7" providerId="ADAL" clId="{F04D623C-A480-8041-A06F-EC8A61C7C777}" dt="2024-11-25T14:52:56" v="332"/>
          <ac:cxnSpMkLst>
            <pc:docMk/>
            <pc:sldMk cId="1973365172" sldId="269"/>
            <ac:cxnSpMk id="91" creationId="{D9738B7C-3CDF-A875-A009-8063F080F9D3}"/>
          </ac:cxnSpMkLst>
        </pc:cxnChg>
      </pc:sldChg>
      <pc:sldChg chg="add del">
        <pc:chgData name="Bart Czernicki" userId="9bcd8111-637d-4c5f-8fd7-2e36ab9627d7" providerId="ADAL" clId="{F04D623C-A480-8041-A06F-EC8A61C7C777}" dt="2024-11-25T17:32:02.512" v="637" actId="2696"/>
        <pc:sldMkLst>
          <pc:docMk/>
          <pc:sldMk cId="3490603354" sldId="270"/>
        </pc:sldMkLst>
      </pc:sldChg>
      <pc:sldChg chg="modSp add del mod">
        <pc:chgData name="Bart Czernicki" userId="9bcd8111-637d-4c5f-8fd7-2e36ab9627d7" providerId="ADAL" clId="{F04D623C-A480-8041-A06F-EC8A61C7C777}" dt="2024-12-05T14:35:27.590" v="836" actId="2696"/>
        <pc:sldMkLst>
          <pc:docMk/>
          <pc:sldMk cId="2409436951" sldId="289"/>
        </pc:sldMkLst>
        <pc:spChg chg="mod">
          <ac:chgData name="Bart Czernicki" userId="9bcd8111-637d-4c5f-8fd7-2e36ab9627d7" providerId="ADAL" clId="{F04D623C-A480-8041-A06F-EC8A61C7C777}" dt="2024-12-05T14:34:15.816" v="823" actId="1076"/>
          <ac:spMkLst>
            <pc:docMk/>
            <pc:sldMk cId="2409436951" sldId="289"/>
            <ac:spMk id="2" creationId="{08D4B040-C251-96CE-604A-2289AB41062D}"/>
          </ac:spMkLst>
        </pc:spChg>
      </pc:sldChg>
      <pc:sldChg chg="addSp delSp modSp mod ord delAnim modAnim modNotesTx">
        <pc:chgData name="Bart Czernicki" userId="9bcd8111-637d-4c5f-8fd7-2e36ab9627d7" providerId="ADAL" clId="{F04D623C-A480-8041-A06F-EC8A61C7C777}" dt="2024-11-25T15:01:34.509" v="358" actId="20578"/>
        <pc:sldMkLst>
          <pc:docMk/>
          <pc:sldMk cId="4215277452" sldId="295"/>
        </pc:sldMkLst>
        <pc:spChg chg="add mod">
          <ac:chgData name="Bart Czernicki" userId="9bcd8111-637d-4c5f-8fd7-2e36ab9627d7" providerId="ADAL" clId="{F04D623C-A480-8041-A06F-EC8A61C7C777}" dt="2024-11-25T15:01:10.715" v="357" actId="2711"/>
          <ac:spMkLst>
            <pc:docMk/>
            <pc:sldMk cId="4215277452" sldId="295"/>
            <ac:spMk id="3" creationId="{A656B1FE-7421-523E-DCCC-ACE0BD6CA1E7}"/>
          </ac:spMkLst>
        </pc:spChg>
        <pc:spChg chg="add mod">
          <ac:chgData name="Bart Czernicki" userId="9bcd8111-637d-4c5f-8fd7-2e36ab9627d7" providerId="ADAL" clId="{F04D623C-A480-8041-A06F-EC8A61C7C777}" dt="2024-11-25T15:01:01.143" v="356" actId="2711"/>
          <ac:spMkLst>
            <pc:docMk/>
            <pc:sldMk cId="4215277452" sldId="295"/>
            <ac:spMk id="4" creationId="{7910A148-4D8D-E10D-A1E1-1562733A34E3}"/>
          </ac:spMkLst>
        </pc:spChg>
        <pc:spChg chg="add mod">
          <ac:chgData name="Bart Czernicki" userId="9bcd8111-637d-4c5f-8fd7-2e36ab9627d7" providerId="ADAL" clId="{F04D623C-A480-8041-A06F-EC8A61C7C777}" dt="2024-11-25T15:01:01.143" v="356" actId="2711"/>
          <ac:spMkLst>
            <pc:docMk/>
            <pc:sldMk cId="4215277452" sldId="295"/>
            <ac:spMk id="5" creationId="{E77082F1-F0E1-C17B-F995-8F28257B4C85}"/>
          </ac:spMkLst>
        </pc:spChg>
        <pc:spChg chg="add mod">
          <ac:chgData name="Bart Czernicki" userId="9bcd8111-637d-4c5f-8fd7-2e36ab9627d7" providerId="ADAL" clId="{F04D623C-A480-8041-A06F-EC8A61C7C777}" dt="2024-11-25T15:01:01.143" v="356" actId="2711"/>
          <ac:spMkLst>
            <pc:docMk/>
            <pc:sldMk cId="4215277452" sldId="295"/>
            <ac:spMk id="7" creationId="{31D59C1B-C8AC-EDB7-AB9B-3DC015947DC9}"/>
          </ac:spMkLst>
        </pc:spChg>
        <pc:spChg chg="add mod">
          <ac:chgData name="Bart Czernicki" userId="9bcd8111-637d-4c5f-8fd7-2e36ab9627d7" providerId="ADAL" clId="{F04D623C-A480-8041-A06F-EC8A61C7C777}" dt="2024-11-25T14:56:00.890" v="346" actId="207"/>
          <ac:spMkLst>
            <pc:docMk/>
            <pc:sldMk cId="4215277452" sldId="295"/>
            <ac:spMk id="10" creationId="{6B7B3AD3-4384-9DE1-7BB1-6507CE427255}"/>
          </ac:spMkLst>
        </pc:spChg>
        <pc:spChg chg="add mod">
          <ac:chgData name="Bart Czernicki" userId="9bcd8111-637d-4c5f-8fd7-2e36ab9627d7" providerId="ADAL" clId="{F04D623C-A480-8041-A06F-EC8A61C7C777}" dt="2024-11-25T15:01:01.143" v="356" actId="2711"/>
          <ac:spMkLst>
            <pc:docMk/>
            <pc:sldMk cId="4215277452" sldId="295"/>
            <ac:spMk id="16" creationId="{DE48E28C-D353-5B4B-F3EA-3947B86717D8}"/>
          </ac:spMkLst>
        </pc:spChg>
        <pc:cxnChg chg="add mod">
          <ac:chgData name="Bart Czernicki" userId="9bcd8111-637d-4c5f-8fd7-2e36ab9627d7" providerId="ADAL" clId="{F04D623C-A480-8041-A06F-EC8A61C7C777}" dt="2024-11-25T15:01:01.143" v="356" actId="2711"/>
          <ac:cxnSpMkLst>
            <pc:docMk/>
            <pc:sldMk cId="4215277452" sldId="295"/>
            <ac:cxnSpMk id="19" creationId="{A3698DE4-310C-AB61-08CF-854F47D46BBC}"/>
          </ac:cxnSpMkLst>
        </pc:cxnChg>
        <pc:cxnChg chg="add mod">
          <ac:chgData name="Bart Czernicki" userId="9bcd8111-637d-4c5f-8fd7-2e36ab9627d7" providerId="ADAL" clId="{F04D623C-A480-8041-A06F-EC8A61C7C777}" dt="2024-11-25T15:01:01.143" v="356" actId="2711"/>
          <ac:cxnSpMkLst>
            <pc:docMk/>
            <pc:sldMk cId="4215277452" sldId="295"/>
            <ac:cxnSpMk id="21" creationId="{F72B8E64-39F3-3B77-DBE5-0238D5CF6903}"/>
          </ac:cxnSpMkLst>
        </pc:cxnChg>
      </pc:sldChg>
      <pc:sldChg chg="modSp mod">
        <pc:chgData name="Bart Czernicki" userId="9bcd8111-637d-4c5f-8fd7-2e36ab9627d7" providerId="ADAL" clId="{F04D623C-A480-8041-A06F-EC8A61C7C777}" dt="2024-12-05T14:22:49.351" v="676" actId="1076"/>
        <pc:sldMkLst>
          <pc:docMk/>
          <pc:sldMk cId="3974984457" sldId="2147479495"/>
        </pc:sldMkLst>
        <pc:spChg chg="mod">
          <ac:chgData name="Bart Czernicki" userId="9bcd8111-637d-4c5f-8fd7-2e36ab9627d7" providerId="ADAL" clId="{F04D623C-A480-8041-A06F-EC8A61C7C777}" dt="2024-12-05T14:22:49.351" v="676" actId="1076"/>
          <ac:spMkLst>
            <pc:docMk/>
            <pc:sldMk cId="3974984457" sldId="2147479495"/>
            <ac:spMk id="2" creationId="{753CDB21-5758-4C35-5B35-AF144DB328F8}"/>
          </ac:spMkLst>
        </pc:spChg>
        <pc:spChg chg="mod">
          <ac:chgData name="Bart Czernicki" userId="9bcd8111-637d-4c5f-8fd7-2e36ab9627d7" providerId="ADAL" clId="{F04D623C-A480-8041-A06F-EC8A61C7C777}" dt="2024-12-05T14:19:54.909" v="661" actId="20577"/>
          <ac:spMkLst>
            <pc:docMk/>
            <pc:sldMk cId="3974984457" sldId="2147479495"/>
            <ac:spMk id="13" creationId="{9F99FABA-9195-3C9B-D2AE-02E488F364AD}"/>
          </ac:spMkLst>
        </pc:spChg>
      </pc:sldChg>
      <pc:sldChg chg="modSp add mod">
        <pc:chgData name="Bart Czernicki" userId="9bcd8111-637d-4c5f-8fd7-2e36ab9627d7" providerId="ADAL" clId="{F04D623C-A480-8041-A06F-EC8A61C7C777}" dt="2024-12-05T14:19:48.101" v="651" actId="14100"/>
        <pc:sldMkLst>
          <pc:docMk/>
          <pc:sldMk cId="1173496063" sldId="2147479499"/>
        </pc:sldMkLst>
        <pc:spChg chg="mod">
          <ac:chgData name="Bart Czernicki" userId="9bcd8111-637d-4c5f-8fd7-2e36ab9627d7" providerId="ADAL" clId="{F04D623C-A480-8041-A06F-EC8A61C7C777}" dt="2024-12-05T14:19:48.101" v="651" actId="14100"/>
          <ac:spMkLst>
            <pc:docMk/>
            <pc:sldMk cId="1173496063" sldId="2147479499"/>
            <ac:spMk id="4" creationId="{6D9A5054-D0EA-8E07-8F61-2535D01BD728}"/>
          </ac:spMkLst>
        </pc:spChg>
      </pc:sldChg>
      <pc:sldChg chg="modNotesTx">
        <pc:chgData name="Bart Czernicki" userId="9bcd8111-637d-4c5f-8fd7-2e36ab9627d7" providerId="ADAL" clId="{F04D623C-A480-8041-A06F-EC8A61C7C777}" dt="2024-11-25T14:56:50.974" v="350" actId="20577"/>
        <pc:sldMkLst>
          <pc:docMk/>
          <pc:sldMk cId="1912566448" sldId="2147482108"/>
        </pc:sldMkLst>
      </pc:sldChg>
      <pc:sldChg chg="modSp mod">
        <pc:chgData name="Bart Czernicki" userId="9bcd8111-637d-4c5f-8fd7-2e36ab9627d7" providerId="ADAL" clId="{F04D623C-A480-8041-A06F-EC8A61C7C777}" dt="2024-11-25T16:23:23.219" v="497" actId="207"/>
        <pc:sldMkLst>
          <pc:docMk/>
          <pc:sldMk cId="3483294842" sldId="2147482110"/>
        </pc:sldMkLst>
        <pc:spChg chg="mod">
          <ac:chgData name="Bart Czernicki" userId="9bcd8111-637d-4c5f-8fd7-2e36ab9627d7" providerId="ADAL" clId="{F04D623C-A480-8041-A06F-EC8A61C7C777}" dt="2024-11-25T16:23:23.219" v="497" actId="207"/>
          <ac:spMkLst>
            <pc:docMk/>
            <pc:sldMk cId="3483294842" sldId="2147482110"/>
            <ac:spMk id="3" creationId="{A2BB94BE-5C54-6E57-5A73-98B9C50704BC}"/>
          </ac:spMkLst>
        </pc:spChg>
        <pc:spChg chg="mod">
          <ac:chgData name="Bart Czernicki" userId="9bcd8111-637d-4c5f-8fd7-2e36ab9627d7" providerId="ADAL" clId="{F04D623C-A480-8041-A06F-EC8A61C7C777}" dt="2024-11-08T12:48:26.880" v="11" actId="20577"/>
          <ac:spMkLst>
            <pc:docMk/>
            <pc:sldMk cId="3483294842" sldId="2147482110"/>
            <ac:spMk id="4" creationId="{435B264E-1EC4-7265-A494-C52ABF785A81}"/>
          </ac:spMkLst>
        </pc:spChg>
        <pc:spChg chg="mod">
          <ac:chgData name="Bart Czernicki" userId="9bcd8111-637d-4c5f-8fd7-2e36ab9627d7" providerId="ADAL" clId="{F04D623C-A480-8041-A06F-EC8A61C7C777}" dt="2024-11-25T15:04:06.923" v="381" actId="1076"/>
          <ac:spMkLst>
            <pc:docMk/>
            <pc:sldMk cId="3483294842" sldId="2147482110"/>
            <ac:spMk id="78" creationId="{6B7A6BD9-54DC-10DB-9F22-20B963F073CD}"/>
          </ac:spMkLst>
        </pc:spChg>
        <pc:spChg chg="mod">
          <ac:chgData name="Bart Czernicki" userId="9bcd8111-637d-4c5f-8fd7-2e36ab9627d7" providerId="ADAL" clId="{F04D623C-A480-8041-A06F-EC8A61C7C777}" dt="2024-11-25T14:46:23.165" v="159" actId="20577"/>
          <ac:spMkLst>
            <pc:docMk/>
            <pc:sldMk cId="3483294842" sldId="2147482110"/>
            <ac:spMk id="79" creationId="{7D47CBA4-846D-0636-C1FC-E60A4B8B9AC3}"/>
          </ac:spMkLst>
        </pc:spChg>
        <pc:spChg chg="mod">
          <ac:chgData name="Bart Czernicki" userId="9bcd8111-637d-4c5f-8fd7-2e36ab9627d7" providerId="ADAL" clId="{F04D623C-A480-8041-A06F-EC8A61C7C777}" dt="2024-11-25T15:03:34.745" v="378" actId="1076"/>
          <ac:spMkLst>
            <pc:docMk/>
            <pc:sldMk cId="3483294842" sldId="2147482110"/>
            <ac:spMk id="80" creationId="{2931C123-9D05-C1CE-EF4A-6A8DF19E12E9}"/>
          </ac:spMkLst>
        </pc:spChg>
        <pc:spChg chg="mod">
          <ac:chgData name="Bart Czernicki" userId="9bcd8111-637d-4c5f-8fd7-2e36ab9627d7" providerId="ADAL" clId="{F04D623C-A480-8041-A06F-EC8A61C7C777}" dt="2024-11-25T15:04:46.207" v="385" actId="1076"/>
          <ac:spMkLst>
            <pc:docMk/>
            <pc:sldMk cId="3483294842" sldId="2147482110"/>
            <ac:spMk id="81" creationId="{99658925-0D88-F8B5-B473-FEF29DB42010}"/>
          </ac:spMkLst>
        </pc:spChg>
        <pc:spChg chg="mod">
          <ac:chgData name="Bart Czernicki" userId="9bcd8111-637d-4c5f-8fd7-2e36ab9627d7" providerId="ADAL" clId="{F04D623C-A480-8041-A06F-EC8A61C7C777}" dt="2024-11-25T15:05:01.812" v="386" actId="1076"/>
          <ac:spMkLst>
            <pc:docMk/>
            <pc:sldMk cId="3483294842" sldId="2147482110"/>
            <ac:spMk id="83" creationId="{94415840-55CC-18F4-0ED8-AE873FA30A6C}"/>
          </ac:spMkLst>
        </pc:spChg>
        <pc:spChg chg="mod">
          <ac:chgData name="Bart Czernicki" userId="9bcd8111-637d-4c5f-8fd7-2e36ab9627d7" providerId="ADAL" clId="{F04D623C-A480-8041-A06F-EC8A61C7C777}" dt="2024-11-25T15:04:12.869" v="382" actId="1076"/>
          <ac:spMkLst>
            <pc:docMk/>
            <pc:sldMk cId="3483294842" sldId="2147482110"/>
            <ac:spMk id="84" creationId="{AD0ECAA6-A9E5-924E-9DAF-58F1C3615232}"/>
          </ac:spMkLst>
        </pc:spChg>
        <pc:spChg chg="mod">
          <ac:chgData name="Bart Czernicki" userId="9bcd8111-637d-4c5f-8fd7-2e36ab9627d7" providerId="ADAL" clId="{F04D623C-A480-8041-A06F-EC8A61C7C777}" dt="2024-11-08T12:48:48.501" v="28" actId="20577"/>
          <ac:spMkLst>
            <pc:docMk/>
            <pc:sldMk cId="3483294842" sldId="2147482110"/>
            <ac:spMk id="85" creationId="{52C5B434-7BF6-FB3E-B127-A9790F1A4011}"/>
          </ac:spMkLst>
        </pc:spChg>
        <pc:spChg chg="mod">
          <ac:chgData name="Bart Czernicki" userId="9bcd8111-637d-4c5f-8fd7-2e36ab9627d7" providerId="ADAL" clId="{F04D623C-A480-8041-A06F-EC8A61C7C777}" dt="2024-11-25T14:48:13.405" v="315" actId="20577"/>
          <ac:spMkLst>
            <pc:docMk/>
            <pc:sldMk cId="3483294842" sldId="2147482110"/>
            <ac:spMk id="86" creationId="{13F44D51-4BF6-F18B-C1B0-D8846F325BBA}"/>
          </ac:spMkLst>
        </pc:spChg>
        <pc:spChg chg="mod">
          <ac:chgData name="Bart Czernicki" userId="9bcd8111-637d-4c5f-8fd7-2e36ab9627d7" providerId="ADAL" clId="{F04D623C-A480-8041-A06F-EC8A61C7C777}" dt="2024-11-25T15:04:38.053" v="384" actId="1076"/>
          <ac:spMkLst>
            <pc:docMk/>
            <pc:sldMk cId="3483294842" sldId="2147482110"/>
            <ac:spMk id="87" creationId="{13A57E34-E377-A00C-26FF-0B92946DF211}"/>
          </ac:spMkLst>
        </pc:spChg>
      </pc:sldChg>
      <pc:sldChg chg="modSp ord">
        <pc:chgData name="Bart Czernicki" userId="9bcd8111-637d-4c5f-8fd7-2e36ab9627d7" providerId="ADAL" clId="{F04D623C-A480-8041-A06F-EC8A61C7C777}" dt="2024-12-05T14:30:58.575" v="813" actId="20578"/>
        <pc:sldMkLst>
          <pc:docMk/>
          <pc:sldMk cId="1517783174" sldId="2147482111"/>
        </pc:sldMkLst>
        <pc:spChg chg="mod">
          <ac:chgData name="Bart Czernicki" userId="9bcd8111-637d-4c5f-8fd7-2e36ab9627d7" providerId="ADAL" clId="{F04D623C-A480-8041-A06F-EC8A61C7C777}" dt="2024-12-05T14:23:24.415" v="693" actId="20577"/>
          <ac:spMkLst>
            <pc:docMk/>
            <pc:sldMk cId="1517783174" sldId="2147482111"/>
            <ac:spMk id="11" creationId="{8899CB0C-3D46-9EE9-7B95-2B084DBAA7BA}"/>
          </ac:spMkLst>
        </pc:spChg>
      </pc:sldChg>
      <pc:sldChg chg="addSp delSp modSp mod modNotesTx">
        <pc:chgData name="Bart Czernicki" userId="9bcd8111-637d-4c5f-8fd7-2e36ab9627d7" providerId="ADAL" clId="{F04D623C-A480-8041-A06F-EC8A61C7C777}" dt="2024-11-25T17:09:59.771" v="613" actId="313"/>
        <pc:sldMkLst>
          <pc:docMk/>
          <pc:sldMk cId="583587445" sldId="2147483647"/>
        </pc:sldMkLst>
        <pc:spChg chg="add mod">
          <ac:chgData name="Bart Czernicki" userId="9bcd8111-637d-4c5f-8fd7-2e36ab9627d7" providerId="ADAL" clId="{F04D623C-A480-8041-A06F-EC8A61C7C777}" dt="2024-11-25T14:50:15.739" v="320"/>
          <ac:spMkLst>
            <pc:docMk/>
            <pc:sldMk cId="583587445" sldId="2147483647"/>
            <ac:spMk id="29" creationId="{858CEFA0-2A94-FA9E-E884-9D1848ED154E}"/>
          </ac:spMkLst>
        </pc:spChg>
        <pc:spChg chg="add mod">
          <ac:chgData name="Bart Czernicki" userId="9bcd8111-637d-4c5f-8fd7-2e36ab9627d7" providerId="ADAL" clId="{F04D623C-A480-8041-A06F-EC8A61C7C777}" dt="2024-11-25T14:50:15.739" v="320"/>
          <ac:spMkLst>
            <pc:docMk/>
            <pc:sldMk cId="583587445" sldId="2147483647"/>
            <ac:spMk id="30" creationId="{42089FE8-043C-BC30-EDCB-75FC00F59931}"/>
          </ac:spMkLst>
        </pc:spChg>
        <pc:spChg chg="add mod">
          <ac:chgData name="Bart Czernicki" userId="9bcd8111-637d-4c5f-8fd7-2e36ab9627d7" providerId="ADAL" clId="{F04D623C-A480-8041-A06F-EC8A61C7C777}" dt="2024-11-25T14:50:15.739" v="320"/>
          <ac:spMkLst>
            <pc:docMk/>
            <pc:sldMk cId="583587445" sldId="2147483647"/>
            <ac:spMk id="32" creationId="{6D1A27C0-8B5E-E6E8-446C-73501036DFDD}"/>
          </ac:spMkLst>
        </pc:spChg>
        <pc:spChg chg="add mod">
          <ac:chgData name="Bart Czernicki" userId="9bcd8111-637d-4c5f-8fd7-2e36ab9627d7" providerId="ADAL" clId="{F04D623C-A480-8041-A06F-EC8A61C7C777}" dt="2024-11-25T14:50:15.739" v="320"/>
          <ac:spMkLst>
            <pc:docMk/>
            <pc:sldMk cId="583587445" sldId="2147483647"/>
            <ac:spMk id="33" creationId="{2B720DC4-F983-FB0A-AC9E-D45FDA4D1FD1}"/>
          </ac:spMkLst>
        </pc:spChg>
        <pc:spChg chg="add mod">
          <ac:chgData name="Bart Czernicki" userId="9bcd8111-637d-4c5f-8fd7-2e36ab9627d7" providerId="ADAL" clId="{F04D623C-A480-8041-A06F-EC8A61C7C777}" dt="2024-11-25T14:50:15.739" v="320"/>
          <ac:spMkLst>
            <pc:docMk/>
            <pc:sldMk cId="583587445" sldId="2147483647"/>
            <ac:spMk id="35" creationId="{A7B03FEC-B325-2DD4-03AC-5382C2885E71}"/>
          </ac:spMkLst>
        </pc:spChg>
        <pc:spChg chg="add mod">
          <ac:chgData name="Bart Czernicki" userId="9bcd8111-637d-4c5f-8fd7-2e36ab9627d7" providerId="ADAL" clId="{F04D623C-A480-8041-A06F-EC8A61C7C777}" dt="2024-11-25T14:50:15.739" v="320"/>
          <ac:spMkLst>
            <pc:docMk/>
            <pc:sldMk cId="583587445" sldId="2147483647"/>
            <ac:spMk id="36" creationId="{81FDEC58-A2C0-FBFB-8FBD-CE60DCF9EB24}"/>
          </ac:spMkLst>
        </pc:spChg>
        <pc:spChg chg="add mod">
          <ac:chgData name="Bart Czernicki" userId="9bcd8111-637d-4c5f-8fd7-2e36ab9627d7" providerId="ADAL" clId="{F04D623C-A480-8041-A06F-EC8A61C7C777}" dt="2024-11-25T14:50:15.739" v="320"/>
          <ac:spMkLst>
            <pc:docMk/>
            <pc:sldMk cId="583587445" sldId="2147483647"/>
            <ac:spMk id="38" creationId="{982A9D92-8787-62C8-426E-BF6993DF0863}"/>
          </ac:spMkLst>
        </pc:spChg>
        <pc:spChg chg="add mod">
          <ac:chgData name="Bart Czernicki" userId="9bcd8111-637d-4c5f-8fd7-2e36ab9627d7" providerId="ADAL" clId="{F04D623C-A480-8041-A06F-EC8A61C7C777}" dt="2024-11-25T17:09:59.771" v="613" actId="313"/>
          <ac:spMkLst>
            <pc:docMk/>
            <pc:sldMk cId="583587445" sldId="2147483647"/>
            <ac:spMk id="40" creationId="{030E2BE9-89DE-6FC3-C4AF-97346C9F10F7}"/>
          </ac:spMkLst>
        </pc:spChg>
        <pc:spChg chg="add mod">
          <ac:chgData name="Bart Czernicki" userId="9bcd8111-637d-4c5f-8fd7-2e36ab9627d7" providerId="ADAL" clId="{F04D623C-A480-8041-A06F-EC8A61C7C777}" dt="2024-11-25T14:50:31.607" v="327" actId="20577"/>
          <ac:spMkLst>
            <pc:docMk/>
            <pc:sldMk cId="583587445" sldId="2147483647"/>
            <ac:spMk id="42" creationId="{4D21B18E-5CFB-6912-3550-74579E6ED849}"/>
          </ac:spMkLst>
        </pc:spChg>
        <pc:spChg chg="add mod">
          <ac:chgData name="Bart Czernicki" userId="9bcd8111-637d-4c5f-8fd7-2e36ab9627d7" providerId="ADAL" clId="{F04D623C-A480-8041-A06F-EC8A61C7C777}" dt="2024-11-25T14:51:03.535" v="328"/>
          <ac:spMkLst>
            <pc:docMk/>
            <pc:sldMk cId="583587445" sldId="2147483647"/>
            <ac:spMk id="44" creationId="{EE9305AB-D290-BCF2-8D2C-D7D993C9AEDF}"/>
          </ac:spMkLst>
        </pc:spChg>
        <pc:picChg chg="add mod">
          <ac:chgData name="Bart Czernicki" userId="9bcd8111-637d-4c5f-8fd7-2e36ab9627d7" providerId="ADAL" clId="{F04D623C-A480-8041-A06F-EC8A61C7C777}" dt="2024-11-25T14:50:15.739" v="320"/>
          <ac:picMkLst>
            <pc:docMk/>
            <pc:sldMk cId="583587445" sldId="2147483647"/>
            <ac:picMk id="31" creationId="{9E9C7209-F984-52E3-2316-675C79247BF9}"/>
          </ac:picMkLst>
        </pc:picChg>
        <pc:picChg chg="add mod">
          <ac:chgData name="Bart Czernicki" userId="9bcd8111-637d-4c5f-8fd7-2e36ab9627d7" providerId="ADAL" clId="{F04D623C-A480-8041-A06F-EC8A61C7C777}" dt="2024-11-25T14:50:15.739" v="320"/>
          <ac:picMkLst>
            <pc:docMk/>
            <pc:sldMk cId="583587445" sldId="2147483647"/>
            <ac:picMk id="39" creationId="{F9C92601-0012-BD74-120D-80DED1D92C8A}"/>
          </ac:picMkLst>
        </pc:picChg>
        <pc:picChg chg="add mod">
          <ac:chgData name="Bart Czernicki" userId="9bcd8111-637d-4c5f-8fd7-2e36ab9627d7" providerId="ADAL" clId="{F04D623C-A480-8041-A06F-EC8A61C7C777}" dt="2024-11-25T14:50:15.739" v="320"/>
          <ac:picMkLst>
            <pc:docMk/>
            <pc:sldMk cId="583587445" sldId="2147483647"/>
            <ac:picMk id="41" creationId="{38443130-0CCF-DA94-B697-0B1335B2B506}"/>
          </ac:picMkLst>
        </pc:picChg>
        <pc:picChg chg="add mod">
          <ac:chgData name="Bart Czernicki" userId="9bcd8111-637d-4c5f-8fd7-2e36ab9627d7" providerId="ADAL" clId="{F04D623C-A480-8041-A06F-EC8A61C7C777}" dt="2024-11-25T14:50:15.739" v="320"/>
          <ac:picMkLst>
            <pc:docMk/>
            <pc:sldMk cId="583587445" sldId="2147483647"/>
            <ac:picMk id="43" creationId="{19C0A68F-89AC-0D71-5970-90ECE4781DE7}"/>
          </ac:picMkLst>
        </pc:picChg>
        <pc:picChg chg="add mod">
          <ac:chgData name="Bart Czernicki" userId="9bcd8111-637d-4c5f-8fd7-2e36ab9627d7" providerId="ADAL" clId="{F04D623C-A480-8041-A06F-EC8A61C7C777}" dt="2024-11-25T14:51:03.535" v="328"/>
          <ac:picMkLst>
            <pc:docMk/>
            <pc:sldMk cId="583587445" sldId="2147483647"/>
            <ac:picMk id="45" creationId="{7AE13EDB-D4C6-7D37-014E-F964AF59D315}"/>
          </ac:picMkLst>
        </pc:picChg>
      </pc:sldChg>
      <pc:sldMasterChg chg="delSldLayout">
        <pc:chgData name="Bart Czernicki" userId="9bcd8111-637d-4c5f-8fd7-2e36ab9627d7" providerId="ADAL" clId="{F04D623C-A480-8041-A06F-EC8A61C7C777}" dt="2024-12-05T14:35:27.590" v="836" actId="2696"/>
        <pc:sldMasterMkLst>
          <pc:docMk/>
          <pc:sldMasterMk cId="963631770" sldId="2147485551"/>
        </pc:sldMasterMkLst>
        <pc:sldLayoutChg chg="del">
          <pc:chgData name="Bart Czernicki" userId="9bcd8111-637d-4c5f-8fd7-2e36ab9627d7" providerId="ADAL" clId="{F04D623C-A480-8041-A06F-EC8A61C7C777}" dt="2024-12-05T14:35:27.590" v="836" actId="2696"/>
          <pc:sldLayoutMkLst>
            <pc:docMk/>
            <pc:sldMasterMk cId="963631770" sldId="2147485551"/>
            <pc:sldLayoutMk cId="3313062454" sldId="2147485603"/>
          </pc:sldLayoutMkLst>
        </pc:sldLayoutChg>
      </pc:sldMasterChg>
    </pc:docChg>
  </pc:docChgLst>
  <pc:docChgLst>
    <pc:chgData name="Bart Czernicki" userId="9bcd8111-637d-4c5f-8fd7-2e36ab9627d7" providerId="ADAL" clId="{46213F21-8A10-F448-A626-C104A75B36B8}"/>
    <pc:docChg chg="undo custSel addSld delSld modSld addSection delSection modSection">
      <pc:chgData name="Bart Czernicki" userId="9bcd8111-637d-4c5f-8fd7-2e36ab9627d7" providerId="ADAL" clId="{46213F21-8A10-F448-A626-C104A75B36B8}" dt="2024-10-10T12:20:19.775" v="3043" actId="20577"/>
      <pc:docMkLst>
        <pc:docMk/>
      </pc:docMkLst>
      <pc:sldChg chg="addSp modSp add mod modAnim">
        <pc:chgData name="Bart Czernicki" userId="9bcd8111-637d-4c5f-8fd7-2e36ab9627d7" providerId="ADAL" clId="{46213F21-8A10-F448-A626-C104A75B36B8}" dt="2024-10-10T12:10:38.193" v="2523" actId="20577"/>
        <pc:sldMkLst>
          <pc:docMk/>
          <pc:sldMk cId="3814568795" sldId="256"/>
        </pc:sldMkLst>
        <pc:spChg chg="mod">
          <ac:chgData name="Bart Czernicki" userId="9bcd8111-637d-4c5f-8fd7-2e36ab9627d7" providerId="ADAL" clId="{46213F21-8A10-F448-A626-C104A75B36B8}" dt="2024-10-08T17:52:59.373" v="1750" actId="1076"/>
          <ac:spMkLst>
            <pc:docMk/>
            <pc:sldMk cId="3814568795" sldId="256"/>
            <ac:spMk id="2" creationId="{26A7C05B-36FC-18B8-3C0C-66B172B5C0B4}"/>
          </ac:spMkLst>
        </pc:spChg>
        <pc:spChg chg="add mod">
          <ac:chgData name="Bart Czernicki" userId="9bcd8111-637d-4c5f-8fd7-2e36ab9627d7" providerId="ADAL" clId="{46213F21-8A10-F448-A626-C104A75B36B8}" dt="2024-10-10T12:10:38.193" v="2523" actId="20577"/>
          <ac:spMkLst>
            <pc:docMk/>
            <pc:sldMk cId="3814568795" sldId="256"/>
            <ac:spMk id="4" creationId="{B8E80703-7F72-6308-A929-6F218CAD3919}"/>
          </ac:spMkLst>
        </pc:spChg>
        <pc:spChg chg="mod">
          <ac:chgData name="Bart Czernicki" userId="9bcd8111-637d-4c5f-8fd7-2e36ab9627d7" providerId="ADAL" clId="{46213F21-8A10-F448-A626-C104A75B36B8}" dt="2024-10-08T17:51:47.564" v="1719" actId="20577"/>
          <ac:spMkLst>
            <pc:docMk/>
            <pc:sldMk cId="3814568795" sldId="256"/>
            <ac:spMk id="6" creationId="{6B892361-CC98-0A69-CADD-D31445F7660A}"/>
          </ac:spMkLst>
        </pc:spChg>
      </pc:sldChg>
      <pc:sldChg chg="del">
        <pc:chgData name="Bart Czernicki" userId="9bcd8111-637d-4c5f-8fd7-2e36ab9627d7" providerId="ADAL" clId="{46213F21-8A10-F448-A626-C104A75B36B8}" dt="2024-10-08T16:05:57.829" v="114" actId="2696"/>
        <pc:sldMkLst>
          <pc:docMk/>
          <pc:sldMk cId="4036718505" sldId="256"/>
        </pc:sldMkLst>
      </pc:sldChg>
      <pc:sldChg chg="addSp delSp modSp add mod delAnim modAnim">
        <pc:chgData name="Bart Czernicki" userId="9bcd8111-637d-4c5f-8fd7-2e36ab9627d7" providerId="ADAL" clId="{46213F21-8A10-F448-A626-C104A75B36B8}" dt="2024-10-10T12:19:19.354" v="3038" actId="20577"/>
        <pc:sldMkLst>
          <pc:docMk/>
          <pc:sldMk cId="5781483" sldId="257"/>
        </pc:sldMkLst>
        <pc:spChg chg="mod">
          <ac:chgData name="Bart Czernicki" userId="9bcd8111-637d-4c5f-8fd7-2e36ab9627d7" providerId="ADAL" clId="{46213F21-8A10-F448-A626-C104A75B36B8}" dt="2024-10-08T18:31:31.974" v="2134" actId="20577"/>
          <ac:spMkLst>
            <pc:docMk/>
            <pc:sldMk cId="5781483" sldId="257"/>
            <ac:spMk id="3" creationId="{0168B7FB-DA5E-2F98-2E56-511E407DC99C}"/>
          </ac:spMkLst>
        </pc:spChg>
        <pc:spChg chg="mod">
          <ac:chgData name="Bart Czernicki" userId="9bcd8111-637d-4c5f-8fd7-2e36ab9627d7" providerId="ADAL" clId="{46213F21-8A10-F448-A626-C104A75B36B8}" dt="2024-10-10T12:18:39.236" v="2953" actId="1076"/>
          <ac:spMkLst>
            <pc:docMk/>
            <pc:sldMk cId="5781483" sldId="257"/>
            <ac:spMk id="4" creationId="{21F9B145-CD4E-95FD-83FE-A3C4B8865987}"/>
          </ac:spMkLst>
        </pc:spChg>
      </pc:sldChg>
      <pc:sldChg chg="modSp add">
        <pc:chgData name="Bart Czernicki" userId="9bcd8111-637d-4c5f-8fd7-2e36ab9627d7" providerId="ADAL" clId="{46213F21-8A10-F448-A626-C104A75B36B8}" dt="2024-10-10T12:14:10.038" v="2928" actId="20577"/>
        <pc:sldMkLst>
          <pc:docMk/>
          <pc:sldMk cId="4036718505" sldId="258"/>
        </pc:sldMkLst>
      </pc:sldChg>
      <pc:sldChg chg="modSp add del">
        <pc:chgData name="Bart Czernicki" userId="9bcd8111-637d-4c5f-8fd7-2e36ab9627d7" providerId="ADAL" clId="{46213F21-8A10-F448-A626-C104A75B36B8}" dt="2024-10-10T12:13:44.847" v="2922" actId="2696"/>
        <pc:sldMkLst>
          <pc:docMk/>
          <pc:sldMk cId="1951725652" sldId="267"/>
        </pc:sldMkLst>
      </pc:sldChg>
      <pc:sldChg chg="modSp add">
        <pc:chgData name="Bart Czernicki" userId="9bcd8111-637d-4c5f-8fd7-2e36ab9627d7" providerId="ADAL" clId="{46213F21-8A10-F448-A626-C104A75B36B8}" dt="2024-10-08T17:12:54.620" v="1459" actId="20577"/>
        <pc:sldMkLst>
          <pc:docMk/>
          <pc:sldMk cId="1345230889" sldId="268"/>
        </pc:sldMkLst>
        <pc:spChg chg="mod">
          <ac:chgData name="Bart Czernicki" userId="9bcd8111-637d-4c5f-8fd7-2e36ab9627d7" providerId="ADAL" clId="{46213F21-8A10-F448-A626-C104A75B36B8}" dt="2024-10-08T17:12:54.620" v="1459" actId="20577"/>
          <ac:spMkLst>
            <pc:docMk/>
            <pc:sldMk cId="1345230889" sldId="268"/>
            <ac:spMk id="4" creationId="{8522E101-3CDD-C481-DE74-051381C19070}"/>
          </ac:spMkLst>
        </pc:spChg>
      </pc:sldChg>
      <pc:sldChg chg="add">
        <pc:chgData name="Bart Czernicki" userId="9bcd8111-637d-4c5f-8fd7-2e36ab9627d7" providerId="ADAL" clId="{46213F21-8A10-F448-A626-C104A75B36B8}" dt="2024-10-08T16:06:37.793" v="117"/>
        <pc:sldMkLst>
          <pc:docMk/>
          <pc:sldMk cId="1973365172" sldId="269"/>
        </pc:sldMkLst>
      </pc:sldChg>
      <pc:sldChg chg="addSp delSp modSp add mod delAnim modAnim">
        <pc:chgData name="Bart Czernicki" userId="9bcd8111-637d-4c5f-8fd7-2e36ab9627d7" providerId="ADAL" clId="{46213F21-8A10-F448-A626-C104A75B36B8}" dt="2024-10-09T13:16:04.352" v="2437"/>
        <pc:sldMkLst>
          <pc:docMk/>
          <pc:sldMk cId="3490603354" sldId="270"/>
        </pc:sldMkLst>
      </pc:sldChg>
      <pc:sldChg chg="modSp add del mod">
        <pc:chgData name="Bart Czernicki" userId="9bcd8111-637d-4c5f-8fd7-2e36ab9627d7" providerId="ADAL" clId="{46213F21-8A10-F448-A626-C104A75B36B8}" dt="2024-10-10T12:13:44.847" v="2922" actId="2696"/>
        <pc:sldMkLst>
          <pc:docMk/>
          <pc:sldMk cId="4141203395" sldId="274"/>
        </pc:sldMkLst>
      </pc:sldChg>
      <pc:sldChg chg="modSp add modNotesTx">
        <pc:chgData name="Bart Czernicki" userId="9bcd8111-637d-4c5f-8fd7-2e36ab9627d7" providerId="ADAL" clId="{46213F21-8A10-F448-A626-C104A75B36B8}" dt="2024-10-09T13:34:08.058" v="2495" actId="20577"/>
        <pc:sldMkLst>
          <pc:docMk/>
          <pc:sldMk cId="4215277452" sldId="295"/>
        </pc:sldMkLst>
      </pc:sldChg>
      <pc:sldChg chg="delSp modSp mod">
        <pc:chgData name="Bart Czernicki" userId="9bcd8111-637d-4c5f-8fd7-2e36ab9627d7" providerId="ADAL" clId="{46213F21-8A10-F448-A626-C104A75B36B8}" dt="2024-10-08T13:42:34.598" v="109" actId="1036"/>
        <pc:sldMkLst>
          <pc:docMk/>
          <pc:sldMk cId="3974984457" sldId="2147479495"/>
        </pc:sldMkLst>
        <pc:spChg chg="mod">
          <ac:chgData name="Bart Czernicki" userId="9bcd8111-637d-4c5f-8fd7-2e36ab9627d7" providerId="ADAL" clId="{46213F21-8A10-F448-A626-C104A75B36B8}" dt="2024-10-08T13:41:40.090" v="64" actId="1076"/>
          <ac:spMkLst>
            <pc:docMk/>
            <pc:sldMk cId="3974984457" sldId="2147479495"/>
            <ac:spMk id="4" creationId="{00000000-0000-0000-0000-000000000000}"/>
          </ac:spMkLst>
        </pc:spChg>
        <pc:spChg chg="mod">
          <ac:chgData name="Bart Czernicki" userId="9bcd8111-637d-4c5f-8fd7-2e36ab9627d7" providerId="ADAL" clId="{46213F21-8A10-F448-A626-C104A75B36B8}" dt="2024-10-08T13:42:31.968" v="103" actId="1036"/>
          <ac:spMkLst>
            <pc:docMk/>
            <pc:sldMk cId="3974984457" sldId="2147479495"/>
            <ac:spMk id="12" creationId="{2A2BFA3B-7015-B805-CAC9-2B17D11C6E1B}"/>
          </ac:spMkLst>
        </pc:spChg>
        <pc:picChg chg="mod">
          <ac:chgData name="Bart Czernicki" userId="9bcd8111-637d-4c5f-8fd7-2e36ab9627d7" providerId="ADAL" clId="{46213F21-8A10-F448-A626-C104A75B36B8}" dt="2024-10-08T13:42:34.598" v="109" actId="1036"/>
          <ac:picMkLst>
            <pc:docMk/>
            <pc:sldMk cId="3974984457" sldId="2147479495"/>
            <ac:picMk id="10" creationId="{BA1187C6-D84D-84A0-6DB0-8C51B93E0007}"/>
          </ac:picMkLst>
        </pc:picChg>
      </pc:sldChg>
      <pc:sldChg chg="del">
        <pc:chgData name="Bart Czernicki" userId="9bcd8111-637d-4c5f-8fd7-2e36ab9627d7" providerId="ADAL" clId="{46213F21-8A10-F448-A626-C104A75B36B8}" dt="2024-10-08T16:06:07.560" v="116" actId="2696"/>
        <pc:sldMkLst>
          <pc:docMk/>
          <pc:sldMk cId="2696525992" sldId="2147479496"/>
        </pc:sldMkLst>
      </pc:sldChg>
      <pc:sldChg chg="del">
        <pc:chgData name="Bart Czernicki" userId="9bcd8111-637d-4c5f-8fd7-2e36ab9627d7" providerId="ADAL" clId="{46213F21-8A10-F448-A626-C104A75B36B8}" dt="2024-10-08T16:06:07.560" v="116" actId="2696"/>
        <pc:sldMkLst>
          <pc:docMk/>
          <pc:sldMk cId="3890776125" sldId="2147479497"/>
        </pc:sldMkLst>
      </pc:sldChg>
      <pc:sldChg chg="del">
        <pc:chgData name="Bart Czernicki" userId="9bcd8111-637d-4c5f-8fd7-2e36ab9627d7" providerId="ADAL" clId="{46213F21-8A10-F448-A626-C104A75B36B8}" dt="2024-10-08T16:06:07.560" v="116" actId="2696"/>
        <pc:sldMkLst>
          <pc:docMk/>
          <pc:sldMk cId="3207089856" sldId="2147479498"/>
        </pc:sldMkLst>
      </pc:sldChg>
      <pc:sldChg chg="add">
        <pc:chgData name="Bart Czernicki" userId="9bcd8111-637d-4c5f-8fd7-2e36ab9627d7" providerId="ADAL" clId="{46213F21-8A10-F448-A626-C104A75B36B8}" dt="2024-10-08T16:05:53.539" v="113"/>
        <pc:sldMkLst>
          <pc:docMk/>
          <pc:sldMk cId="1912566448" sldId="2147482108"/>
        </pc:sldMkLst>
      </pc:sldChg>
      <pc:sldChg chg="modSp add">
        <pc:chgData name="Bart Czernicki" userId="9bcd8111-637d-4c5f-8fd7-2e36ab9627d7" providerId="ADAL" clId="{46213F21-8A10-F448-A626-C104A75B36B8}" dt="2024-10-08T16:20:09.165" v="171" actId="20577"/>
        <pc:sldMkLst>
          <pc:docMk/>
          <pc:sldMk cId="637883223" sldId="2147482109"/>
        </pc:sldMkLst>
        <pc:spChg chg="mod">
          <ac:chgData name="Bart Czernicki" userId="9bcd8111-637d-4c5f-8fd7-2e36ab9627d7" providerId="ADAL" clId="{46213F21-8A10-F448-A626-C104A75B36B8}" dt="2024-10-08T16:20:09.165" v="171" actId="20577"/>
          <ac:spMkLst>
            <pc:docMk/>
            <pc:sldMk cId="637883223" sldId="2147482109"/>
            <ac:spMk id="2" creationId="{F2DC568C-82CC-3184-B99C-56F6E0256AF7}"/>
          </ac:spMkLst>
        </pc:spChg>
        <pc:spChg chg="mod">
          <ac:chgData name="Bart Czernicki" userId="9bcd8111-637d-4c5f-8fd7-2e36ab9627d7" providerId="ADAL" clId="{46213F21-8A10-F448-A626-C104A75B36B8}" dt="2024-10-08T16:19:54.565" v="129" actId="20577"/>
          <ac:spMkLst>
            <pc:docMk/>
            <pc:sldMk cId="637883223" sldId="2147482109"/>
            <ac:spMk id="6" creationId="{DD9F6504-9250-84FC-86C5-162C6232D2A1}"/>
          </ac:spMkLst>
        </pc:spChg>
      </pc:sldChg>
      <pc:sldChg chg="addSp delSp modSp add mod delAnim modAnim">
        <pc:chgData name="Bart Czernicki" userId="9bcd8111-637d-4c5f-8fd7-2e36ab9627d7" providerId="ADAL" clId="{46213F21-8A10-F448-A626-C104A75B36B8}" dt="2024-10-10T12:20:19.775" v="3043" actId="20577"/>
        <pc:sldMkLst>
          <pc:docMk/>
          <pc:sldMk cId="3483294842" sldId="2147482110"/>
        </pc:sldMkLst>
        <pc:spChg chg="mod">
          <ac:chgData name="Bart Czernicki" userId="9bcd8111-637d-4c5f-8fd7-2e36ab9627d7" providerId="ADAL" clId="{46213F21-8A10-F448-A626-C104A75B36B8}" dt="2024-10-08T16:22:03.864" v="197" actId="20577"/>
          <ac:spMkLst>
            <pc:docMk/>
            <pc:sldMk cId="3483294842" sldId="2147482110"/>
            <ac:spMk id="3" creationId="{A2BB94BE-5C54-6E57-5A73-98B9C50704BC}"/>
          </ac:spMkLst>
        </pc:spChg>
        <pc:spChg chg="mod">
          <ac:chgData name="Bart Czernicki" userId="9bcd8111-637d-4c5f-8fd7-2e36ab9627d7" providerId="ADAL" clId="{46213F21-8A10-F448-A626-C104A75B36B8}" dt="2024-10-08T16:22:13.887" v="230" actId="20577"/>
          <ac:spMkLst>
            <pc:docMk/>
            <pc:sldMk cId="3483294842" sldId="2147482110"/>
            <ac:spMk id="4" creationId="{435B264E-1EC4-7265-A494-C52ABF785A81}"/>
          </ac:spMkLst>
        </pc:spChg>
        <pc:spChg chg="mod">
          <ac:chgData name="Bart Czernicki" userId="9bcd8111-637d-4c5f-8fd7-2e36ab9627d7" providerId="ADAL" clId="{46213F21-8A10-F448-A626-C104A75B36B8}" dt="2024-10-08T16:49:35.180" v="1106" actId="14100"/>
          <ac:spMkLst>
            <pc:docMk/>
            <pc:sldMk cId="3483294842" sldId="2147482110"/>
            <ac:spMk id="5" creationId="{044A0355-B615-5E1A-B1A2-415B1C11168F}"/>
          </ac:spMkLst>
        </pc:spChg>
        <pc:spChg chg="mod">
          <ac:chgData name="Bart Czernicki" userId="9bcd8111-637d-4c5f-8fd7-2e36ab9627d7" providerId="ADAL" clId="{46213F21-8A10-F448-A626-C104A75B36B8}" dt="2024-10-08T16:50:09.856" v="1118" actId="14100"/>
          <ac:spMkLst>
            <pc:docMk/>
            <pc:sldMk cId="3483294842" sldId="2147482110"/>
            <ac:spMk id="51" creationId="{6760BE2C-6808-D140-1765-54B7467B7171}"/>
          </ac:spMkLst>
        </pc:spChg>
        <pc:spChg chg="mod topLvl">
          <ac:chgData name="Bart Czernicki" userId="9bcd8111-637d-4c5f-8fd7-2e36ab9627d7" providerId="ADAL" clId="{46213F21-8A10-F448-A626-C104A75B36B8}" dt="2024-10-08T16:49:56.294" v="1117" actId="1036"/>
          <ac:spMkLst>
            <pc:docMk/>
            <pc:sldMk cId="3483294842" sldId="2147482110"/>
            <ac:spMk id="66" creationId="{0D2DB8A3-A91A-FF1C-81B2-E2B1DE4BA64B}"/>
          </ac:spMkLst>
        </pc:spChg>
        <pc:spChg chg="add mod">
          <ac:chgData name="Bart Czernicki" userId="9bcd8111-637d-4c5f-8fd7-2e36ab9627d7" providerId="ADAL" clId="{46213F21-8A10-F448-A626-C104A75B36B8}" dt="2024-10-08T16:49:56.294" v="1117" actId="1036"/>
          <ac:spMkLst>
            <pc:docMk/>
            <pc:sldMk cId="3483294842" sldId="2147482110"/>
            <ac:spMk id="68" creationId="{BA109D54-E04D-CEA1-7F13-BED19027CF7E}"/>
          </ac:spMkLst>
        </pc:spChg>
        <pc:spChg chg="add mod">
          <ac:chgData name="Bart Czernicki" userId="9bcd8111-637d-4c5f-8fd7-2e36ab9627d7" providerId="ADAL" clId="{46213F21-8A10-F448-A626-C104A75B36B8}" dt="2024-10-08T16:49:56.294" v="1117" actId="1036"/>
          <ac:spMkLst>
            <pc:docMk/>
            <pc:sldMk cId="3483294842" sldId="2147482110"/>
            <ac:spMk id="69" creationId="{CEFF158D-5754-1057-7250-E2CC1BB17B63}"/>
          </ac:spMkLst>
        </pc:spChg>
        <pc:spChg chg="add mod">
          <ac:chgData name="Bart Czernicki" userId="9bcd8111-637d-4c5f-8fd7-2e36ab9627d7" providerId="ADAL" clId="{46213F21-8A10-F448-A626-C104A75B36B8}" dt="2024-10-08T16:49:56.294" v="1117" actId="1036"/>
          <ac:spMkLst>
            <pc:docMk/>
            <pc:sldMk cId="3483294842" sldId="2147482110"/>
            <ac:spMk id="70" creationId="{74F391B7-9849-CF26-0498-DFED9302C706}"/>
          </ac:spMkLst>
        </pc:spChg>
        <pc:spChg chg="add mod">
          <ac:chgData name="Bart Czernicki" userId="9bcd8111-637d-4c5f-8fd7-2e36ab9627d7" providerId="ADAL" clId="{46213F21-8A10-F448-A626-C104A75B36B8}" dt="2024-10-08T16:49:56.294" v="1117" actId="1036"/>
          <ac:spMkLst>
            <pc:docMk/>
            <pc:sldMk cId="3483294842" sldId="2147482110"/>
            <ac:spMk id="71" creationId="{A74D3643-25FD-CC41-2EDC-79090CC77BCC}"/>
          </ac:spMkLst>
        </pc:spChg>
        <pc:spChg chg="add mod">
          <ac:chgData name="Bart Czernicki" userId="9bcd8111-637d-4c5f-8fd7-2e36ab9627d7" providerId="ADAL" clId="{46213F21-8A10-F448-A626-C104A75B36B8}" dt="2024-10-08T16:49:56.294" v="1117" actId="1036"/>
          <ac:spMkLst>
            <pc:docMk/>
            <pc:sldMk cId="3483294842" sldId="2147482110"/>
            <ac:spMk id="72" creationId="{A8C39CB2-9392-50F1-1A47-AAD5A65F24A8}"/>
          </ac:spMkLst>
        </pc:spChg>
        <pc:spChg chg="add mod">
          <ac:chgData name="Bart Czernicki" userId="9bcd8111-637d-4c5f-8fd7-2e36ab9627d7" providerId="ADAL" clId="{46213F21-8A10-F448-A626-C104A75B36B8}" dt="2024-10-08T16:49:56.294" v="1117" actId="1036"/>
          <ac:spMkLst>
            <pc:docMk/>
            <pc:sldMk cId="3483294842" sldId="2147482110"/>
            <ac:spMk id="73" creationId="{F529EB86-5F84-683B-215D-6B46BFFEACAB}"/>
          </ac:spMkLst>
        </pc:spChg>
        <pc:spChg chg="add mod">
          <ac:chgData name="Bart Czernicki" userId="9bcd8111-637d-4c5f-8fd7-2e36ab9627d7" providerId="ADAL" clId="{46213F21-8A10-F448-A626-C104A75B36B8}" dt="2024-10-08T16:49:56.294" v="1117" actId="1036"/>
          <ac:spMkLst>
            <pc:docMk/>
            <pc:sldMk cId="3483294842" sldId="2147482110"/>
            <ac:spMk id="74" creationId="{1FAA3D9A-A5B0-E966-653C-951CA63D55C9}"/>
          </ac:spMkLst>
        </pc:spChg>
        <pc:spChg chg="add mod">
          <ac:chgData name="Bart Czernicki" userId="9bcd8111-637d-4c5f-8fd7-2e36ab9627d7" providerId="ADAL" clId="{46213F21-8A10-F448-A626-C104A75B36B8}" dt="2024-10-08T16:49:56.294" v="1117" actId="1036"/>
          <ac:spMkLst>
            <pc:docMk/>
            <pc:sldMk cId="3483294842" sldId="2147482110"/>
            <ac:spMk id="75" creationId="{6AB978A8-5FDD-1D37-7949-C9BE7CCFA725}"/>
          </ac:spMkLst>
        </pc:spChg>
        <pc:spChg chg="add mod">
          <ac:chgData name="Bart Czernicki" userId="9bcd8111-637d-4c5f-8fd7-2e36ab9627d7" providerId="ADAL" clId="{46213F21-8A10-F448-A626-C104A75B36B8}" dt="2024-10-08T16:49:56.294" v="1117" actId="1036"/>
          <ac:spMkLst>
            <pc:docMk/>
            <pc:sldMk cId="3483294842" sldId="2147482110"/>
            <ac:spMk id="76" creationId="{4559ED1D-3409-8DCF-913A-7E5F6ADEC0B6}"/>
          </ac:spMkLst>
        </pc:spChg>
        <pc:spChg chg="add mod">
          <ac:chgData name="Bart Czernicki" userId="9bcd8111-637d-4c5f-8fd7-2e36ab9627d7" providerId="ADAL" clId="{46213F21-8A10-F448-A626-C104A75B36B8}" dt="2024-10-08T23:54:29.438" v="2429" actId="20577"/>
          <ac:spMkLst>
            <pc:docMk/>
            <pc:sldMk cId="3483294842" sldId="2147482110"/>
            <ac:spMk id="78" creationId="{6B7A6BD9-54DC-10DB-9F22-20B963F073CD}"/>
          </ac:spMkLst>
        </pc:spChg>
        <pc:spChg chg="add mod">
          <ac:chgData name="Bart Czernicki" userId="9bcd8111-637d-4c5f-8fd7-2e36ab9627d7" providerId="ADAL" clId="{46213F21-8A10-F448-A626-C104A75B36B8}" dt="2024-10-10T12:20:07.670" v="3041" actId="20577"/>
          <ac:spMkLst>
            <pc:docMk/>
            <pc:sldMk cId="3483294842" sldId="2147482110"/>
            <ac:spMk id="79" creationId="{7D47CBA4-846D-0636-C1FC-E60A4B8B9AC3}"/>
          </ac:spMkLst>
        </pc:spChg>
        <pc:spChg chg="add mod">
          <ac:chgData name="Bart Czernicki" userId="9bcd8111-637d-4c5f-8fd7-2e36ab9627d7" providerId="ADAL" clId="{46213F21-8A10-F448-A626-C104A75B36B8}" dt="2024-10-08T16:49:56.294" v="1117" actId="1036"/>
          <ac:spMkLst>
            <pc:docMk/>
            <pc:sldMk cId="3483294842" sldId="2147482110"/>
            <ac:spMk id="80" creationId="{2931C123-9D05-C1CE-EF4A-6A8DF19E12E9}"/>
          </ac:spMkLst>
        </pc:spChg>
        <pc:spChg chg="add mod">
          <ac:chgData name="Bart Czernicki" userId="9bcd8111-637d-4c5f-8fd7-2e36ab9627d7" providerId="ADAL" clId="{46213F21-8A10-F448-A626-C104A75B36B8}" dt="2024-10-08T23:54:07.581" v="2412" actId="20577"/>
          <ac:spMkLst>
            <pc:docMk/>
            <pc:sldMk cId="3483294842" sldId="2147482110"/>
            <ac:spMk id="81" creationId="{99658925-0D88-F8B5-B473-FEF29DB42010}"/>
          </ac:spMkLst>
        </pc:spChg>
        <pc:spChg chg="add mod">
          <ac:chgData name="Bart Czernicki" userId="9bcd8111-637d-4c5f-8fd7-2e36ab9627d7" providerId="ADAL" clId="{46213F21-8A10-F448-A626-C104A75B36B8}" dt="2024-10-10T12:20:19.775" v="3043" actId="20577"/>
          <ac:spMkLst>
            <pc:docMk/>
            <pc:sldMk cId="3483294842" sldId="2147482110"/>
            <ac:spMk id="82" creationId="{64228823-24C4-DEC6-4F7A-A1D576760876}"/>
          </ac:spMkLst>
        </pc:spChg>
        <pc:spChg chg="add mod">
          <ac:chgData name="Bart Czernicki" userId="9bcd8111-637d-4c5f-8fd7-2e36ab9627d7" providerId="ADAL" clId="{46213F21-8A10-F448-A626-C104A75B36B8}" dt="2024-10-08T23:53:38.206" v="2385" actId="20577"/>
          <ac:spMkLst>
            <pc:docMk/>
            <pc:sldMk cId="3483294842" sldId="2147482110"/>
            <ac:spMk id="83" creationId="{94415840-55CC-18F4-0ED8-AE873FA30A6C}"/>
          </ac:spMkLst>
        </pc:spChg>
        <pc:spChg chg="add mod">
          <ac:chgData name="Bart Czernicki" userId="9bcd8111-637d-4c5f-8fd7-2e36ab9627d7" providerId="ADAL" clId="{46213F21-8A10-F448-A626-C104A75B36B8}" dt="2024-10-08T16:49:56.294" v="1117" actId="1036"/>
          <ac:spMkLst>
            <pc:docMk/>
            <pc:sldMk cId="3483294842" sldId="2147482110"/>
            <ac:spMk id="84" creationId="{AD0ECAA6-A9E5-924E-9DAF-58F1C3615232}"/>
          </ac:spMkLst>
        </pc:spChg>
        <pc:spChg chg="add mod">
          <ac:chgData name="Bart Czernicki" userId="9bcd8111-637d-4c5f-8fd7-2e36ab9627d7" providerId="ADAL" clId="{46213F21-8A10-F448-A626-C104A75B36B8}" dt="2024-10-08T23:52:41.691" v="2376" actId="313"/>
          <ac:spMkLst>
            <pc:docMk/>
            <pc:sldMk cId="3483294842" sldId="2147482110"/>
            <ac:spMk id="85" creationId="{52C5B434-7BF6-FB3E-B127-A9790F1A4011}"/>
          </ac:spMkLst>
        </pc:spChg>
        <pc:spChg chg="add mod">
          <ac:chgData name="Bart Czernicki" userId="9bcd8111-637d-4c5f-8fd7-2e36ab9627d7" providerId="ADAL" clId="{46213F21-8A10-F448-A626-C104A75B36B8}" dt="2024-10-08T23:54:00.026" v="2405" actId="20577"/>
          <ac:spMkLst>
            <pc:docMk/>
            <pc:sldMk cId="3483294842" sldId="2147482110"/>
            <ac:spMk id="86" creationId="{13F44D51-4BF6-F18B-C1B0-D8846F325BBA}"/>
          </ac:spMkLst>
        </pc:spChg>
        <pc:spChg chg="add mod">
          <ac:chgData name="Bart Czernicki" userId="9bcd8111-637d-4c5f-8fd7-2e36ab9627d7" providerId="ADAL" clId="{46213F21-8A10-F448-A626-C104A75B36B8}" dt="2024-10-10T12:06:08.498" v="2502" actId="20577"/>
          <ac:spMkLst>
            <pc:docMk/>
            <pc:sldMk cId="3483294842" sldId="2147482110"/>
            <ac:spMk id="87" creationId="{13A57E34-E377-A00C-26FF-0B92946DF211}"/>
          </ac:spMkLst>
        </pc:spChg>
      </pc:sldChg>
      <pc:sldChg chg="addSp delSp modSp add mod delAnim modAnim">
        <pc:chgData name="Bart Czernicki" userId="9bcd8111-637d-4c5f-8fd7-2e36ab9627d7" providerId="ADAL" clId="{46213F21-8A10-F448-A626-C104A75B36B8}" dt="2024-10-10T12:13:25.942" v="2921" actId="20577"/>
        <pc:sldMkLst>
          <pc:docMk/>
          <pc:sldMk cId="1517783174" sldId="2147482111"/>
        </pc:sldMkLst>
        <pc:spChg chg="mod">
          <ac:chgData name="Bart Czernicki" userId="9bcd8111-637d-4c5f-8fd7-2e36ab9627d7" providerId="ADAL" clId="{46213F21-8A10-F448-A626-C104A75B36B8}" dt="2024-10-10T12:11:10.311" v="2563" actId="20577"/>
          <ac:spMkLst>
            <pc:docMk/>
            <pc:sldMk cId="1517783174" sldId="2147482111"/>
            <ac:spMk id="3" creationId="{FA48B0BF-24A8-7764-CB7C-7EF3C9CC30CD}"/>
          </ac:spMkLst>
        </pc:spChg>
        <pc:spChg chg="mod">
          <ac:chgData name="Bart Czernicki" userId="9bcd8111-637d-4c5f-8fd7-2e36ab9627d7" providerId="ADAL" clId="{46213F21-8A10-F448-A626-C104A75B36B8}" dt="2024-10-10T12:11:02.296" v="2543" actId="20577"/>
          <ac:spMkLst>
            <pc:docMk/>
            <pc:sldMk cId="1517783174" sldId="2147482111"/>
            <ac:spMk id="4" creationId="{21DE8E97-72C5-EA7D-F638-EAF37E6A7B8C}"/>
          </ac:spMkLst>
        </pc:spChg>
        <pc:spChg chg="add mod">
          <ac:chgData name="Bart Czernicki" userId="9bcd8111-637d-4c5f-8fd7-2e36ab9627d7" providerId="ADAL" clId="{46213F21-8A10-F448-A626-C104A75B36B8}" dt="2024-10-10T12:13:25.942" v="2921" actId="20577"/>
          <ac:spMkLst>
            <pc:docMk/>
            <pc:sldMk cId="1517783174" sldId="2147482111"/>
            <ac:spMk id="6" creationId="{03570C25-35FD-2D37-C1CC-3F0BA6E64734}"/>
          </ac:spMkLst>
        </pc:spChg>
        <pc:spChg chg="add mod">
          <ac:chgData name="Bart Czernicki" userId="9bcd8111-637d-4c5f-8fd7-2e36ab9627d7" providerId="ADAL" clId="{46213F21-8A10-F448-A626-C104A75B36B8}" dt="2024-10-10T12:13:04.778" v="2835" actId="20577"/>
          <ac:spMkLst>
            <pc:docMk/>
            <pc:sldMk cId="1517783174" sldId="2147482111"/>
            <ac:spMk id="7" creationId="{77BFC95F-4CA0-7F8F-120B-091E277FADE1}"/>
          </ac:spMkLst>
        </pc:spChg>
        <pc:spChg chg="add mod">
          <ac:chgData name="Bart Czernicki" userId="9bcd8111-637d-4c5f-8fd7-2e36ab9627d7" providerId="ADAL" clId="{46213F21-8A10-F448-A626-C104A75B36B8}" dt="2024-10-08T17:13:54.307" v="1487" actId="1036"/>
          <ac:spMkLst>
            <pc:docMk/>
            <pc:sldMk cId="1517783174" sldId="2147482111"/>
            <ac:spMk id="8" creationId="{73135701-B9F5-0CCE-6F94-AE9B17677E04}"/>
          </ac:spMkLst>
        </pc:spChg>
        <pc:spChg chg="add mod">
          <ac:chgData name="Bart Czernicki" userId="9bcd8111-637d-4c5f-8fd7-2e36ab9627d7" providerId="ADAL" clId="{46213F21-8A10-F448-A626-C104A75B36B8}" dt="2024-10-10T12:12:19.420" v="2686" actId="20577"/>
          <ac:spMkLst>
            <pc:docMk/>
            <pc:sldMk cId="1517783174" sldId="2147482111"/>
            <ac:spMk id="9" creationId="{557B3F40-A8BE-03AD-0B9A-7F4BC5BC975D}"/>
          </ac:spMkLst>
        </pc:spChg>
        <pc:spChg chg="add mod">
          <ac:chgData name="Bart Czernicki" userId="9bcd8111-637d-4c5f-8fd7-2e36ab9627d7" providerId="ADAL" clId="{46213F21-8A10-F448-A626-C104A75B36B8}" dt="2024-10-10T12:12:43.417" v="2753" actId="20577"/>
          <ac:spMkLst>
            <pc:docMk/>
            <pc:sldMk cId="1517783174" sldId="2147482111"/>
            <ac:spMk id="10" creationId="{4CB879E2-A632-CDF7-93CA-A02C3A53C7F3}"/>
          </ac:spMkLst>
        </pc:spChg>
        <pc:spChg chg="add mod">
          <ac:chgData name="Bart Czernicki" userId="9bcd8111-637d-4c5f-8fd7-2e36ab9627d7" providerId="ADAL" clId="{46213F21-8A10-F448-A626-C104A75B36B8}" dt="2024-10-10T12:11:20.013" v="2567" actId="20577"/>
          <ac:spMkLst>
            <pc:docMk/>
            <pc:sldMk cId="1517783174" sldId="2147482111"/>
            <ac:spMk id="11" creationId="{8899CB0C-3D46-9EE9-7B95-2B084DBAA7BA}"/>
          </ac:spMkLst>
        </pc:spChg>
        <pc:spChg chg="mod">
          <ac:chgData name="Bart Czernicki" userId="9bcd8111-637d-4c5f-8fd7-2e36ab9627d7" providerId="ADAL" clId="{46213F21-8A10-F448-A626-C104A75B36B8}" dt="2024-10-08T17:14:37.851" v="1491" actId="14100"/>
          <ac:spMkLst>
            <pc:docMk/>
            <pc:sldMk cId="1517783174" sldId="2147482111"/>
            <ac:spMk id="51" creationId="{820B30FA-1001-6941-AF2E-7F22C5178229}"/>
          </ac:spMkLst>
        </pc:spChg>
      </pc:sldChg>
      <pc:sldChg chg="addSp delSp modSp add mod setBg">
        <pc:chgData name="Bart Czernicki" userId="9bcd8111-637d-4c5f-8fd7-2e36ab9627d7" providerId="ADAL" clId="{46213F21-8A10-F448-A626-C104A75B36B8}" dt="2024-10-10T12:18:18.222" v="2950" actId="20577"/>
        <pc:sldMkLst>
          <pc:docMk/>
          <pc:sldMk cId="583587445" sldId="2147483647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F9EC6-89FF-47E1-8594-1A32E3B45134}" type="datetime8">
              <a:rPr lang="en-US" smtClean="0">
                <a:latin typeface="Segoe UI" pitchFamily="34" charset="0"/>
              </a:rPr>
              <a:t>12/5/24 9:48 AM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6CE63F-9E7F-4C04-9D0D-FCA25A8E9E86}" type="datetime8">
              <a:rPr lang="en-US" smtClean="0"/>
              <a:t>12/5/24 9:48 AM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62C61DAB-D93E-49CA-B245-379601CFE8D0}" type="datetime8">
              <a:rPr lang="en-US" smtClean="0"/>
              <a:t>12/5/24 9:48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85086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235097-62F0-7D24-046E-ADE12E9229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8A54B35-EAC0-D7DE-B163-C83FFA3F3BC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8E21BFE-1EE1-F8A4-51A3-E7A0DC7639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GB" dirty="0">
              <a:effectLst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4843FF-B5C8-F4C1-8AE5-D0FA02A1597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84B5FA-D367-6F43-8245-1FDAEEC1F7BB}" type="slidenum">
              <a:rPr lang="en-NL" smtClean="0"/>
              <a:t>12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8647963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57B542-899C-AC55-26A4-DEF2E17E5A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A008C29-7D22-0240-2073-9BC35C02EE5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6824FBD-14BE-41EF-E6A7-EC2725725B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GB" dirty="0">
              <a:effectLst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DF3FE1-732A-3877-1FC3-719C48A4ED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84B5FA-D367-6F43-8245-1FDAEEC1F7BB}" type="slidenum">
              <a:rPr lang="en-NL" smtClean="0"/>
              <a:t>13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535248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1E6ED1-EF5E-45B1-E986-A6D053CC5C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E9AC6F2-8518-5F8E-F28A-8C96E21FAEB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085F772-40D5-DFFF-66E6-31D05F0F36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GB" dirty="0">
              <a:effectLst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1BF1BE-8054-7591-B94C-FB80711F4E5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84B5FA-D367-6F43-8245-1FDAEEC1F7BB}" type="slidenum">
              <a:rPr lang="en-NL" smtClean="0"/>
              <a:t>14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5953271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C1D719-A2AE-ED0E-14D1-B040D2765A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E115F49-1B32-A809-8922-380FAA03301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81A1FCC-7BBB-CE40-CAD9-563AC352D9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GB" dirty="0">
              <a:effectLst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E8C1B5-EAC0-4349-A112-669BED6EC8D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84B5FA-D367-6F43-8245-1FDAEEC1F7BB}" type="slidenum">
              <a:rPr lang="en-NL" smtClean="0"/>
              <a:t>15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9771521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DF7685-F632-408C-8C96-1F369BCA7E5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194129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E317A1-F947-A14F-B1E9-D42013CDACE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76196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12/5/24 9:48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14587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A8DB39-2884-30C7-3B8C-4E8F1CE15A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881BBF1-0F52-D500-25CC-CA90604B53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268CD76-BC65-B316-B4D1-3B3B164F42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endParaRPr lang="en-US" sz="850" dirty="0">
              <a:latin typeface="Segoe UI"/>
              <a:cs typeface="Segoe UI"/>
            </a:endParaRPr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646C8C14-1F7A-CF7D-6856-EB40D81CC23B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8517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5CEC08-DFE4-32A3-E4AA-1D55CD77F96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650855" marR="0" lvl="0" indent="0" algn="l" defTabSz="1100215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95E0F59-2174-6463-566F-42D2F7B14027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8517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8517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12/5/24 9:48 AM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E85456-4218-813B-7075-B60567373E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8517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8517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088036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2F2B07-801A-3F9D-C3C2-0EA886DC9F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FB0B0E1-4C89-C867-A1A7-DF9E5A6DE19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B129178-3C79-1512-EDF4-1D377A2047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endParaRPr lang="en-US" sz="850" dirty="0">
              <a:latin typeface="Segoe UI"/>
              <a:cs typeface="Segoe UI"/>
            </a:endParaRPr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6AAF9B5D-A169-96B1-D2B5-4F166F4006A5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8517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6349A0-DB9F-EBDD-8E4A-E58B08699F8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650855" marR="0" lvl="0" indent="0" algn="l" defTabSz="1100215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1B31C5E-7482-6916-A8FB-130C1BC4E0A6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8517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8517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12/5/24 9:48 AM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4CAA5A-A867-52E4-FDA5-61A098D805C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8517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8517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587552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102A16-29DE-FE8E-09C5-57EEED68FB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2FF2825-076B-AB44-3783-CC001EA65BA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A5FA0AC-A60A-282F-470F-10DB9FFCBF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endParaRPr lang="en-US" sz="850" dirty="0">
              <a:latin typeface="Segoe UI"/>
              <a:cs typeface="Segoe UI"/>
            </a:endParaRPr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6056D6FA-2AD4-4418-26AC-8731DE6C7698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8517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81458E-3404-9971-3159-9EADB231E759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650855" marR="0" lvl="0" indent="0" algn="l" defTabSz="1100215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D3E6FFD-76E7-BF45-41DB-27D6762E6A5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8517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8517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12/5/24 9:48 AM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CFE093-A07B-427A-F89F-8CE897DDB16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8517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8517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348488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323995-D552-B19C-247A-ABFC856650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32E692D-8E5B-2F6A-EB01-7C15268B8D5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F30AFC6-72A2-8EDE-F534-E6C2FE35B2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GB" dirty="0">
              <a:effectLst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2212D4-FCBA-7228-C1EA-D6AB551A360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84B5FA-D367-6F43-8245-1FDAEEC1F7BB}" type="slidenum">
              <a:rPr lang="en-NL" smtClean="0"/>
              <a:t>8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6279140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327639-9E4A-C307-B661-F2622E514A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4B439D2-6CBF-E7ED-9248-33619B3D53C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9E98771-60D8-B8B7-8CB7-E8E63A9834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Wingdings" pitchFamily="2" charset="2"/>
              <a:buChar char="è"/>
            </a:pPr>
            <a:endParaRPr lang="en-NL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159C8B5E-E004-90EB-6074-9846FE8D255A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7308E2-001E-3B0B-51F5-156B1939AE2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96F33BEA-9CA1-6903-078F-2E330F520B03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12/5/24 9:48 AM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4DF8FC-13FA-AC8D-34D7-E868FAA8887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24814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B93BAF-FD00-DAE7-8BCC-9064CDF453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EE1FAF2-B473-27DE-2144-70CDC44E798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10BBFAF-D7D9-0F54-115F-4D75891821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Wingdings" pitchFamily="2" charset="2"/>
              <a:buChar char="è"/>
            </a:pPr>
            <a:endParaRPr lang="en-NL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D042C2A9-75D1-0532-3B12-ACA9F257E69A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4DD572-5F0C-6BBA-8459-E1711B1AB34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6789972-9CEA-12BE-D7D4-EC6FE453FFCB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12/5/24 9:48 AM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6336C6-BE5B-5066-9356-3DC670B186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70003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jpe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1.jpe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0.jpeg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3.jpe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4.jpeg"/><Relationship Id="rId4" Type="http://schemas.openxmlformats.org/officeDocument/2006/relationships/image" Target="../media/image33.jpe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9.jpeg"/><Relationship Id="rId5" Type="http://schemas.openxmlformats.org/officeDocument/2006/relationships/image" Target="../media/image38.jpeg"/><Relationship Id="rId4" Type="http://schemas.openxmlformats.org/officeDocument/2006/relationships/image" Target="../media/image37.jpe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96EAEB1-715D-AF8F-10FB-F3D16AC485E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MS logo white - EMF" descr="Microsoft logo white text version">
            <a:extLst>
              <a:ext uri="{FF2B5EF4-FFF2-40B4-BE49-F238E27FC236}">
                <a16:creationId xmlns:a16="http://schemas.microsoft.com/office/drawing/2014/main" id="{913BA90D-EA3B-29E8-A239-C61ACB3DEFA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2118BF19-0035-C321-183A-836CC8060775}"/>
              </a:ext>
            </a:extLst>
          </p:cNvPr>
          <p:cNvSpPr/>
          <p:nvPr userDrawn="1"/>
        </p:nvSpPr>
        <p:spPr>
          <a:xfrm>
            <a:off x="529053" y="2663856"/>
            <a:ext cx="3414297" cy="1504926"/>
          </a:xfrm>
          <a:custGeom>
            <a:avLst/>
            <a:gdLst>
              <a:gd name="connsiteX0" fmla="*/ 542449 w 3308032"/>
              <a:gd name="connsiteY0" fmla="*/ 193453 h 1458087"/>
              <a:gd name="connsiteX1" fmla="*/ 543401 w 3308032"/>
              <a:gd name="connsiteY1" fmla="*/ 148971 h 1458087"/>
              <a:gd name="connsiteX2" fmla="*/ 541211 w 3308032"/>
              <a:gd name="connsiteY2" fmla="*/ 148971 h 1458087"/>
              <a:gd name="connsiteX3" fmla="*/ 534924 w 3308032"/>
              <a:gd name="connsiteY3" fmla="*/ 168497 h 1458087"/>
              <a:gd name="connsiteX4" fmla="*/ 528257 w 3308032"/>
              <a:gd name="connsiteY4" fmla="*/ 186214 h 1458087"/>
              <a:gd name="connsiteX5" fmla="*/ 374618 w 3308032"/>
              <a:gd name="connsiteY5" fmla="*/ 572834 h 1458087"/>
              <a:gd name="connsiteX6" fmla="*/ 310229 w 3308032"/>
              <a:gd name="connsiteY6" fmla="*/ 572834 h 1458087"/>
              <a:gd name="connsiteX7" fmla="*/ 155448 w 3308032"/>
              <a:gd name="connsiteY7" fmla="*/ 189643 h 1458087"/>
              <a:gd name="connsiteX8" fmla="*/ 149352 w 3308032"/>
              <a:gd name="connsiteY8" fmla="*/ 172307 h 1458087"/>
              <a:gd name="connsiteX9" fmla="*/ 141351 w 3308032"/>
              <a:gd name="connsiteY9" fmla="*/ 149066 h 1458087"/>
              <a:gd name="connsiteX10" fmla="*/ 139160 w 3308032"/>
              <a:gd name="connsiteY10" fmla="*/ 149066 h 1458087"/>
              <a:gd name="connsiteX11" fmla="*/ 140303 w 3308032"/>
              <a:gd name="connsiteY11" fmla="*/ 195739 h 1458087"/>
              <a:gd name="connsiteX12" fmla="*/ 140684 w 3308032"/>
              <a:gd name="connsiteY12" fmla="*/ 246507 h 1458087"/>
              <a:gd name="connsiteX13" fmla="*/ 140684 w 3308032"/>
              <a:gd name="connsiteY13" fmla="*/ 572834 h 1458087"/>
              <a:gd name="connsiteX14" fmla="*/ 55817 w 3308032"/>
              <a:gd name="connsiteY14" fmla="*/ 572834 h 1458087"/>
              <a:gd name="connsiteX15" fmla="*/ 55817 w 3308032"/>
              <a:gd name="connsiteY15" fmla="*/ 39243 h 1458087"/>
              <a:gd name="connsiteX16" fmla="*/ 185642 w 3308032"/>
              <a:gd name="connsiteY16" fmla="*/ 39243 h 1458087"/>
              <a:gd name="connsiteX17" fmla="*/ 322231 w 3308032"/>
              <a:gd name="connsiteY17" fmla="*/ 383381 h 1458087"/>
              <a:gd name="connsiteX18" fmla="*/ 334709 w 3308032"/>
              <a:gd name="connsiteY18" fmla="*/ 415576 h 1458087"/>
              <a:gd name="connsiteX19" fmla="*/ 343853 w 3308032"/>
              <a:gd name="connsiteY19" fmla="*/ 444817 h 1458087"/>
              <a:gd name="connsiteX20" fmla="*/ 346043 w 3308032"/>
              <a:gd name="connsiteY20" fmla="*/ 444817 h 1458087"/>
              <a:gd name="connsiteX21" fmla="*/ 358140 w 3308032"/>
              <a:gd name="connsiteY21" fmla="*/ 412433 h 1458087"/>
              <a:gd name="connsiteX22" fmla="*/ 369475 w 3308032"/>
              <a:gd name="connsiteY22" fmla="*/ 382334 h 1458087"/>
              <a:gd name="connsiteX23" fmla="*/ 507873 w 3308032"/>
              <a:gd name="connsiteY23" fmla="*/ 39243 h 1458087"/>
              <a:gd name="connsiteX24" fmla="*/ 632555 w 3308032"/>
              <a:gd name="connsiteY24" fmla="*/ 39243 h 1458087"/>
              <a:gd name="connsiteX25" fmla="*/ 632555 w 3308032"/>
              <a:gd name="connsiteY25" fmla="*/ 572834 h 1458087"/>
              <a:gd name="connsiteX26" fmla="*/ 542163 w 3308032"/>
              <a:gd name="connsiteY26" fmla="*/ 572834 h 1458087"/>
              <a:gd name="connsiteX27" fmla="*/ 542163 w 3308032"/>
              <a:gd name="connsiteY27" fmla="*/ 234220 h 1458087"/>
              <a:gd name="connsiteX28" fmla="*/ 542735 w 3308032"/>
              <a:gd name="connsiteY28" fmla="*/ 193453 h 1458087"/>
              <a:gd name="connsiteX29" fmla="*/ 768001 w 3308032"/>
              <a:gd name="connsiteY29" fmla="*/ 14383 h 1458087"/>
              <a:gd name="connsiteX30" fmla="*/ 728567 w 3308032"/>
              <a:gd name="connsiteY30" fmla="*/ 29623 h 1458087"/>
              <a:gd name="connsiteX31" fmla="*/ 713327 w 3308032"/>
              <a:gd name="connsiteY31" fmla="*/ 67247 h 1458087"/>
              <a:gd name="connsiteX32" fmla="*/ 728567 w 3308032"/>
              <a:gd name="connsiteY32" fmla="*/ 104966 h 1458087"/>
              <a:gd name="connsiteX33" fmla="*/ 768001 w 3308032"/>
              <a:gd name="connsiteY33" fmla="*/ 120777 h 1458087"/>
              <a:gd name="connsiteX34" fmla="*/ 808196 w 3308032"/>
              <a:gd name="connsiteY34" fmla="*/ 105537 h 1458087"/>
              <a:gd name="connsiteX35" fmla="*/ 823436 w 3308032"/>
              <a:gd name="connsiteY35" fmla="*/ 67627 h 1458087"/>
              <a:gd name="connsiteX36" fmla="*/ 808196 w 3308032"/>
              <a:gd name="connsiteY36" fmla="*/ 29718 h 1458087"/>
              <a:gd name="connsiteX37" fmla="*/ 768001 w 3308032"/>
              <a:gd name="connsiteY37" fmla="*/ 14478 h 1458087"/>
              <a:gd name="connsiteX38" fmla="*/ 723329 w 3308032"/>
              <a:gd name="connsiteY38" fmla="*/ 572834 h 1458087"/>
              <a:gd name="connsiteX39" fmla="*/ 812292 w 3308032"/>
              <a:gd name="connsiteY39" fmla="*/ 572834 h 1458087"/>
              <a:gd name="connsiteX40" fmla="*/ 812292 w 3308032"/>
              <a:gd name="connsiteY40" fmla="*/ 191834 h 1458087"/>
              <a:gd name="connsiteX41" fmla="*/ 723329 w 3308032"/>
              <a:gd name="connsiteY41" fmla="*/ 191834 h 1458087"/>
              <a:gd name="connsiteX42" fmla="*/ 723329 w 3308032"/>
              <a:gd name="connsiteY42" fmla="*/ 572834 h 1458087"/>
              <a:gd name="connsiteX43" fmla="*/ 1079278 w 3308032"/>
              <a:gd name="connsiteY43" fmla="*/ 581787 h 1458087"/>
              <a:gd name="connsiteX44" fmla="*/ 1169099 w 3308032"/>
              <a:gd name="connsiteY44" fmla="*/ 561689 h 1458087"/>
              <a:gd name="connsiteX45" fmla="*/ 1234726 w 3308032"/>
              <a:gd name="connsiteY45" fmla="*/ 500253 h 1458087"/>
              <a:gd name="connsiteX46" fmla="*/ 1165860 w 3308032"/>
              <a:gd name="connsiteY46" fmla="*/ 461582 h 1458087"/>
              <a:gd name="connsiteX47" fmla="*/ 1127951 w 3308032"/>
              <a:gd name="connsiteY47" fmla="*/ 497110 h 1458087"/>
              <a:gd name="connsiteX48" fmla="*/ 1081469 w 3308032"/>
              <a:gd name="connsiteY48" fmla="*/ 507683 h 1458087"/>
              <a:gd name="connsiteX49" fmla="*/ 1004126 w 3308032"/>
              <a:gd name="connsiteY49" fmla="*/ 475298 h 1458087"/>
              <a:gd name="connsiteX50" fmla="*/ 975074 w 3308032"/>
              <a:gd name="connsiteY50" fmla="*/ 383000 h 1458087"/>
              <a:gd name="connsiteX51" fmla="*/ 1004506 w 3308032"/>
              <a:gd name="connsiteY51" fmla="*/ 288512 h 1458087"/>
              <a:gd name="connsiteX52" fmla="*/ 1079278 w 3308032"/>
              <a:gd name="connsiteY52" fmla="*/ 254699 h 1458087"/>
              <a:gd name="connsiteX53" fmla="*/ 1125379 w 3308032"/>
              <a:gd name="connsiteY53" fmla="*/ 265462 h 1458087"/>
              <a:gd name="connsiteX54" fmla="*/ 1162622 w 3308032"/>
              <a:gd name="connsiteY54" fmla="*/ 301943 h 1458087"/>
              <a:gd name="connsiteX55" fmla="*/ 1232535 w 3308032"/>
              <a:gd name="connsiteY55" fmla="*/ 267367 h 1458087"/>
              <a:gd name="connsiteX56" fmla="*/ 1172432 w 3308032"/>
              <a:gd name="connsiteY56" fmla="*/ 204311 h 1458087"/>
              <a:gd name="connsiteX57" fmla="*/ 1082231 w 3308032"/>
              <a:gd name="connsiteY57" fmla="*/ 182880 h 1458087"/>
              <a:gd name="connsiteX58" fmla="*/ 939356 w 3308032"/>
              <a:gd name="connsiteY58" fmla="*/ 238125 h 1458087"/>
              <a:gd name="connsiteX59" fmla="*/ 884301 w 3308032"/>
              <a:gd name="connsiteY59" fmla="*/ 389001 h 1458087"/>
              <a:gd name="connsiteX60" fmla="*/ 936022 w 3308032"/>
              <a:gd name="connsiteY60" fmla="*/ 528923 h 1458087"/>
              <a:gd name="connsiteX61" fmla="*/ 1079278 w 3308032"/>
              <a:gd name="connsiteY61" fmla="*/ 581787 h 1458087"/>
              <a:gd name="connsiteX62" fmla="*/ 1393031 w 3308032"/>
              <a:gd name="connsiteY62" fmla="*/ 384524 h 1458087"/>
              <a:gd name="connsiteX63" fmla="*/ 1416653 w 3308032"/>
              <a:gd name="connsiteY63" fmla="*/ 296323 h 1458087"/>
              <a:gd name="connsiteX64" fmla="*/ 1478566 w 3308032"/>
              <a:gd name="connsiteY64" fmla="*/ 262795 h 1458087"/>
              <a:gd name="connsiteX65" fmla="*/ 1501807 w 3308032"/>
              <a:gd name="connsiteY65" fmla="*/ 265176 h 1458087"/>
              <a:gd name="connsiteX66" fmla="*/ 1523619 w 3308032"/>
              <a:gd name="connsiteY66" fmla="*/ 271653 h 1458087"/>
              <a:gd name="connsiteX67" fmla="*/ 1547432 w 3308032"/>
              <a:gd name="connsiteY67" fmla="*/ 195739 h 1458087"/>
              <a:gd name="connsiteX68" fmla="*/ 1521047 w 3308032"/>
              <a:gd name="connsiteY68" fmla="*/ 187166 h 1458087"/>
              <a:gd name="connsiteX69" fmla="*/ 1494282 w 3308032"/>
              <a:gd name="connsiteY69" fmla="*/ 184975 h 1458087"/>
              <a:gd name="connsiteX70" fmla="*/ 1433989 w 3308032"/>
              <a:gd name="connsiteY70" fmla="*/ 204502 h 1458087"/>
              <a:gd name="connsiteX71" fmla="*/ 1394555 w 3308032"/>
              <a:gd name="connsiteY71" fmla="*/ 260509 h 1458087"/>
              <a:gd name="connsiteX72" fmla="*/ 1393031 w 3308032"/>
              <a:gd name="connsiteY72" fmla="*/ 260509 h 1458087"/>
              <a:gd name="connsiteX73" fmla="*/ 1393031 w 3308032"/>
              <a:gd name="connsiteY73" fmla="*/ 191643 h 1458087"/>
              <a:gd name="connsiteX74" fmla="*/ 1304068 w 3308032"/>
              <a:gd name="connsiteY74" fmla="*/ 191643 h 1458087"/>
              <a:gd name="connsiteX75" fmla="*/ 1304068 w 3308032"/>
              <a:gd name="connsiteY75" fmla="*/ 572643 h 1458087"/>
              <a:gd name="connsiteX76" fmla="*/ 1393031 w 3308032"/>
              <a:gd name="connsiteY76" fmla="*/ 572643 h 1458087"/>
              <a:gd name="connsiteX77" fmla="*/ 1393031 w 3308032"/>
              <a:gd name="connsiteY77" fmla="*/ 384334 h 1458087"/>
              <a:gd name="connsiteX78" fmla="*/ 1621917 w 3308032"/>
              <a:gd name="connsiteY78" fmla="*/ 528542 h 1458087"/>
              <a:gd name="connsiteX79" fmla="*/ 1568482 w 3308032"/>
              <a:gd name="connsiteY79" fmla="*/ 385286 h 1458087"/>
              <a:gd name="connsiteX80" fmla="*/ 1625060 w 3308032"/>
              <a:gd name="connsiteY80" fmla="*/ 238506 h 1458087"/>
              <a:gd name="connsiteX81" fmla="*/ 1771269 w 3308032"/>
              <a:gd name="connsiteY81" fmla="*/ 182880 h 1458087"/>
              <a:gd name="connsiteX82" fmla="*/ 1914335 w 3308032"/>
              <a:gd name="connsiteY82" fmla="*/ 237554 h 1458087"/>
              <a:gd name="connsiteX83" fmla="*/ 1966627 w 3308032"/>
              <a:gd name="connsiteY83" fmla="*/ 378905 h 1458087"/>
              <a:gd name="connsiteX84" fmla="*/ 1911572 w 3308032"/>
              <a:gd name="connsiteY84" fmla="*/ 524542 h 1458087"/>
              <a:gd name="connsiteX85" fmla="*/ 1766126 w 3308032"/>
              <a:gd name="connsiteY85" fmla="*/ 581692 h 1458087"/>
              <a:gd name="connsiteX86" fmla="*/ 1621917 w 3308032"/>
              <a:gd name="connsiteY86" fmla="*/ 528447 h 1458087"/>
              <a:gd name="connsiteX87" fmla="*/ 1659350 w 3308032"/>
              <a:gd name="connsiteY87" fmla="*/ 383477 h 1458087"/>
              <a:gd name="connsiteX88" fmla="*/ 1688973 w 3308032"/>
              <a:gd name="connsiteY88" fmla="*/ 476155 h 1458087"/>
              <a:gd name="connsiteX89" fmla="*/ 1769555 w 3308032"/>
              <a:gd name="connsiteY89" fmla="*/ 509969 h 1458087"/>
              <a:gd name="connsiteX90" fmla="*/ 1847850 w 3308032"/>
              <a:gd name="connsiteY90" fmla="*/ 475012 h 1458087"/>
              <a:gd name="connsiteX91" fmla="*/ 1875568 w 3308032"/>
              <a:gd name="connsiteY91" fmla="*/ 381286 h 1458087"/>
              <a:gd name="connsiteX92" fmla="*/ 1847660 w 3308032"/>
              <a:gd name="connsiteY92" fmla="*/ 289750 h 1458087"/>
              <a:gd name="connsiteX93" fmla="*/ 1769174 w 3308032"/>
              <a:gd name="connsiteY93" fmla="*/ 255175 h 1458087"/>
              <a:gd name="connsiteX94" fmla="*/ 1689354 w 3308032"/>
              <a:gd name="connsiteY94" fmla="*/ 290894 h 1458087"/>
              <a:gd name="connsiteX95" fmla="*/ 1659446 w 3308032"/>
              <a:gd name="connsiteY95" fmla="*/ 383572 h 1458087"/>
              <a:gd name="connsiteX96" fmla="*/ 2267426 w 3308032"/>
              <a:gd name="connsiteY96" fmla="*/ 547878 h 1458087"/>
              <a:gd name="connsiteX97" fmla="*/ 2308003 w 3308032"/>
              <a:gd name="connsiteY97" fmla="*/ 458915 h 1458087"/>
              <a:gd name="connsiteX98" fmla="*/ 2276761 w 3308032"/>
              <a:gd name="connsiteY98" fmla="*/ 380048 h 1458087"/>
              <a:gd name="connsiteX99" fmla="*/ 2182273 w 3308032"/>
              <a:gd name="connsiteY99" fmla="*/ 339471 h 1458087"/>
              <a:gd name="connsiteX100" fmla="*/ 2127028 w 3308032"/>
              <a:gd name="connsiteY100" fmla="*/ 321278 h 1458087"/>
              <a:gd name="connsiteX101" fmla="*/ 2112359 w 3308032"/>
              <a:gd name="connsiteY101" fmla="*/ 292227 h 1458087"/>
              <a:gd name="connsiteX102" fmla="*/ 2126456 w 3308032"/>
              <a:gd name="connsiteY102" fmla="*/ 261366 h 1458087"/>
              <a:gd name="connsiteX103" fmla="*/ 2167795 w 3308032"/>
              <a:gd name="connsiteY103" fmla="*/ 249460 h 1458087"/>
              <a:gd name="connsiteX104" fmla="*/ 2211515 w 3308032"/>
              <a:gd name="connsiteY104" fmla="*/ 258413 h 1458087"/>
              <a:gd name="connsiteX105" fmla="*/ 2247043 w 3308032"/>
              <a:gd name="connsiteY105" fmla="*/ 285179 h 1458087"/>
              <a:gd name="connsiteX106" fmla="*/ 2298764 w 3308032"/>
              <a:gd name="connsiteY106" fmla="*/ 238316 h 1458087"/>
              <a:gd name="connsiteX107" fmla="*/ 2243328 w 3308032"/>
              <a:gd name="connsiteY107" fmla="*/ 196596 h 1458087"/>
              <a:gd name="connsiteX108" fmla="*/ 2170367 w 3308032"/>
              <a:gd name="connsiteY108" fmla="*/ 182785 h 1458087"/>
              <a:gd name="connsiteX109" fmla="*/ 2069211 w 3308032"/>
              <a:gd name="connsiteY109" fmla="*/ 214598 h 1458087"/>
              <a:gd name="connsiteX110" fmla="*/ 2029015 w 3308032"/>
              <a:gd name="connsiteY110" fmla="*/ 302228 h 1458087"/>
              <a:gd name="connsiteX111" fmla="*/ 2058638 w 3308032"/>
              <a:gd name="connsiteY111" fmla="*/ 375380 h 1458087"/>
              <a:gd name="connsiteX112" fmla="*/ 2163032 w 3308032"/>
              <a:gd name="connsiteY112" fmla="*/ 417957 h 1458087"/>
              <a:gd name="connsiteX113" fmla="*/ 2208943 w 3308032"/>
              <a:gd name="connsiteY113" fmla="*/ 435959 h 1458087"/>
              <a:gd name="connsiteX114" fmla="*/ 2224373 w 3308032"/>
              <a:gd name="connsiteY114" fmla="*/ 467011 h 1458087"/>
              <a:gd name="connsiteX115" fmla="*/ 2207990 w 3308032"/>
              <a:gd name="connsiteY115" fmla="*/ 502158 h 1458087"/>
              <a:gd name="connsiteX116" fmla="*/ 2162271 w 3308032"/>
              <a:gd name="connsiteY116" fmla="*/ 514636 h 1458087"/>
              <a:gd name="connsiteX117" fmla="*/ 2112645 w 3308032"/>
              <a:gd name="connsiteY117" fmla="*/ 502920 h 1458087"/>
              <a:gd name="connsiteX118" fmla="*/ 2068163 w 3308032"/>
              <a:gd name="connsiteY118" fmla="*/ 463677 h 1458087"/>
              <a:gd name="connsiteX119" fmla="*/ 2014633 w 3308032"/>
              <a:gd name="connsiteY119" fmla="*/ 511683 h 1458087"/>
              <a:gd name="connsiteX120" fmla="*/ 2074926 w 3308032"/>
              <a:gd name="connsiteY120" fmla="*/ 563785 h 1458087"/>
              <a:gd name="connsiteX121" fmla="*/ 2161604 w 3308032"/>
              <a:gd name="connsiteY121" fmla="*/ 581692 h 1458087"/>
              <a:gd name="connsiteX122" fmla="*/ 2267617 w 3308032"/>
              <a:gd name="connsiteY122" fmla="*/ 547878 h 1458087"/>
              <a:gd name="connsiteX123" fmla="*/ 2717292 w 3308032"/>
              <a:gd name="connsiteY123" fmla="*/ 237554 h 1458087"/>
              <a:gd name="connsiteX124" fmla="*/ 2769584 w 3308032"/>
              <a:gd name="connsiteY124" fmla="*/ 378905 h 1458087"/>
              <a:gd name="connsiteX125" fmla="*/ 2714530 w 3308032"/>
              <a:gd name="connsiteY125" fmla="*/ 524542 h 1458087"/>
              <a:gd name="connsiteX126" fmla="*/ 2569083 w 3308032"/>
              <a:gd name="connsiteY126" fmla="*/ 581692 h 1458087"/>
              <a:gd name="connsiteX127" fmla="*/ 2424875 w 3308032"/>
              <a:gd name="connsiteY127" fmla="*/ 528447 h 1458087"/>
              <a:gd name="connsiteX128" fmla="*/ 2371439 w 3308032"/>
              <a:gd name="connsiteY128" fmla="*/ 385191 h 1458087"/>
              <a:gd name="connsiteX129" fmla="*/ 2428018 w 3308032"/>
              <a:gd name="connsiteY129" fmla="*/ 238411 h 1458087"/>
              <a:gd name="connsiteX130" fmla="*/ 2574227 w 3308032"/>
              <a:gd name="connsiteY130" fmla="*/ 182785 h 1458087"/>
              <a:gd name="connsiteX131" fmla="*/ 2717292 w 3308032"/>
              <a:gd name="connsiteY131" fmla="*/ 237458 h 1458087"/>
              <a:gd name="connsiteX132" fmla="*/ 2678430 w 3308032"/>
              <a:gd name="connsiteY132" fmla="*/ 381191 h 1458087"/>
              <a:gd name="connsiteX133" fmla="*/ 2650522 w 3308032"/>
              <a:gd name="connsiteY133" fmla="*/ 289655 h 1458087"/>
              <a:gd name="connsiteX134" fmla="*/ 2572036 w 3308032"/>
              <a:gd name="connsiteY134" fmla="*/ 255079 h 1458087"/>
              <a:gd name="connsiteX135" fmla="*/ 2492216 w 3308032"/>
              <a:gd name="connsiteY135" fmla="*/ 290798 h 1458087"/>
              <a:gd name="connsiteX136" fmla="*/ 2462308 w 3308032"/>
              <a:gd name="connsiteY136" fmla="*/ 383477 h 1458087"/>
              <a:gd name="connsiteX137" fmla="*/ 2491931 w 3308032"/>
              <a:gd name="connsiteY137" fmla="*/ 476155 h 1458087"/>
              <a:gd name="connsiteX138" fmla="*/ 2572512 w 3308032"/>
              <a:gd name="connsiteY138" fmla="*/ 509969 h 1458087"/>
              <a:gd name="connsiteX139" fmla="*/ 2650808 w 3308032"/>
              <a:gd name="connsiteY139" fmla="*/ 475012 h 1458087"/>
              <a:gd name="connsiteX140" fmla="*/ 2678525 w 3308032"/>
              <a:gd name="connsiteY140" fmla="*/ 381286 h 1458087"/>
              <a:gd name="connsiteX141" fmla="*/ 3280410 w 3308032"/>
              <a:gd name="connsiteY141" fmla="*/ 494729 h 1458087"/>
              <a:gd name="connsiteX142" fmla="*/ 3257360 w 3308032"/>
              <a:gd name="connsiteY142" fmla="*/ 507397 h 1458087"/>
              <a:gd name="connsiteX143" fmla="*/ 3236500 w 3308032"/>
              <a:gd name="connsiteY143" fmla="*/ 511112 h 1458087"/>
              <a:gd name="connsiteX144" fmla="*/ 3205258 w 3308032"/>
              <a:gd name="connsiteY144" fmla="*/ 497872 h 1458087"/>
              <a:gd name="connsiteX145" fmla="*/ 3194114 w 3308032"/>
              <a:gd name="connsiteY145" fmla="*/ 456724 h 1458087"/>
              <a:gd name="connsiteX146" fmla="*/ 3194114 w 3308032"/>
              <a:gd name="connsiteY146" fmla="*/ 260985 h 1458087"/>
              <a:gd name="connsiteX147" fmla="*/ 3291269 w 3308032"/>
              <a:gd name="connsiteY147" fmla="*/ 260985 h 1458087"/>
              <a:gd name="connsiteX148" fmla="*/ 3291269 w 3308032"/>
              <a:gd name="connsiteY148" fmla="*/ 191738 h 1458087"/>
              <a:gd name="connsiteX149" fmla="*/ 3194114 w 3308032"/>
              <a:gd name="connsiteY149" fmla="*/ 191738 h 1458087"/>
              <a:gd name="connsiteX150" fmla="*/ 3194114 w 3308032"/>
              <a:gd name="connsiteY150" fmla="*/ 82677 h 1458087"/>
              <a:gd name="connsiteX151" fmla="*/ 3105150 w 3308032"/>
              <a:gd name="connsiteY151" fmla="*/ 98298 h 1458087"/>
              <a:gd name="connsiteX152" fmla="*/ 3105150 w 3308032"/>
              <a:gd name="connsiteY152" fmla="*/ 191643 h 1458087"/>
              <a:gd name="connsiteX153" fmla="*/ 2957227 w 3308032"/>
              <a:gd name="connsiteY153" fmla="*/ 191643 h 1458087"/>
              <a:gd name="connsiteX154" fmla="*/ 2957227 w 3308032"/>
              <a:gd name="connsiteY154" fmla="*/ 130969 h 1458087"/>
              <a:gd name="connsiteX155" fmla="*/ 2970086 w 3308032"/>
              <a:gd name="connsiteY155" fmla="*/ 86297 h 1458087"/>
              <a:gd name="connsiteX156" fmla="*/ 3006757 w 3308032"/>
              <a:gd name="connsiteY156" fmla="*/ 71438 h 1458087"/>
              <a:gd name="connsiteX157" fmla="*/ 3029236 w 3308032"/>
              <a:gd name="connsiteY157" fmla="*/ 74962 h 1458087"/>
              <a:gd name="connsiteX158" fmla="*/ 3049143 w 3308032"/>
              <a:gd name="connsiteY158" fmla="*/ 84868 h 1458087"/>
              <a:gd name="connsiteX159" fmla="*/ 3085624 w 3308032"/>
              <a:gd name="connsiteY159" fmla="*/ 20479 h 1458087"/>
              <a:gd name="connsiteX160" fmla="*/ 3045429 w 3308032"/>
              <a:gd name="connsiteY160" fmla="*/ 5048 h 1458087"/>
              <a:gd name="connsiteX161" fmla="*/ 3003042 w 3308032"/>
              <a:gd name="connsiteY161" fmla="*/ 0 h 1458087"/>
              <a:gd name="connsiteX162" fmla="*/ 2903887 w 3308032"/>
              <a:gd name="connsiteY162" fmla="*/ 34957 h 1458087"/>
              <a:gd name="connsiteX163" fmla="*/ 2868740 w 3308032"/>
              <a:gd name="connsiteY163" fmla="*/ 130207 h 1458087"/>
              <a:gd name="connsiteX164" fmla="*/ 2868740 w 3308032"/>
              <a:gd name="connsiteY164" fmla="*/ 191643 h 1458087"/>
              <a:gd name="connsiteX165" fmla="*/ 2803970 w 3308032"/>
              <a:gd name="connsiteY165" fmla="*/ 191643 h 1458087"/>
              <a:gd name="connsiteX166" fmla="*/ 2803970 w 3308032"/>
              <a:gd name="connsiteY166" fmla="*/ 260890 h 1458087"/>
              <a:gd name="connsiteX167" fmla="*/ 2868740 w 3308032"/>
              <a:gd name="connsiteY167" fmla="*/ 260890 h 1458087"/>
              <a:gd name="connsiteX168" fmla="*/ 2868740 w 3308032"/>
              <a:gd name="connsiteY168" fmla="*/ 572643 h 1458087"/>
              <a:gd name="connsiteX169" fmla="*/ 2957322 w 3308032"/>
              <a:gd name="connsiteY169" fmla="*/ 572643 h 1458087"/>
              <a:gd name="connsiteX170" fmla="*/ 2957322 w 3308032"/>
              <a:gd name="connsiteY170" fmla="*/ 260890 h 1458087"/>
              <a:gd name="connsiteX171" fmla="*/ 3105246 w 3308032"/>
              <a:gd name="connsiteY171" fmla="*/ 260890 h 1458087"/>
              <a:gd name="connsiteX172" fmla="*/ 3105246 w 3308032"/>
              <a:gd name="connsiteY172" fmla="*/ 469297 h 1458087"/>
              <a:gd name="connsiteX173" fmla="*/ 3133535 w 3308032"/>
              <a:gd name="connsiteY173" fmla="*/ 553022 h 1458087"/>
              <a:gd name="connsiteX174" fmla="*/ 3218021 w 3308032"/>
              <a:gd name="connsiteY174" fmla="*/ 581692 h 1458087"/>
              <a:gd name="connsiteX175" fmla="*/ 3269171 w 3308032"/>
              <a:gd name="connsiteY175" fmla="*/ 574453 h 1458087"/>
              <a:gd name="connsiteX176" fmla="*/ 3308033 w 3308032"/>
              <a:gd name="connsiteY176" fmla="*/ 554926 h 1458087"/>
              <a:gd name="connsiteX177" fmla="*/ 3280505 w 3308032"/>
              <a:gd name="connsiteY177" fmla="*/ 494633 h 1458087"/>
              <a:gd name="connsiteX178" fmla="*/ 301181 w 3308032"/>
              <a:gd name="connsiteY178" fmla="*/ 915543 h 1458087"/>
              <a:gd name="connsiteX179" fmla="*/ 497300 w 3308032"/>
              <a:gd name="connsiteY179" fmla="*/ 1449134 h 1458087"/>
              <a:gd name="connsiteX180" fmla="*/ 399860 w 3308032"/>
              <a:gd name="connsiteY180" fmla="*/ 1449134 h 1458087"/>
              <a:gd name="connsiteX181" fmla="*/ 354139 w 3308032"/>
              <a:gd name="connsiteY181" fmla="*/ 1324166 h 1458087"/>
              <a:gd name="connsiteX182" fmla="*/ 140970 w 3308032"/>
              <a:gd name="connsiteY182" fmla="*/ 1324166 h 1458087"/>
              <a:gd name="connsiteX183" fmla="*/ 97441 w 3308032"/>
              <a:gd name="connsiteY183" fmla="*/ 1449134 h 1458087"/>
              <a:gd name="connsiteX184" fmla="*/ 0 w 3308032"/>
              <a:gd name="connsiteY184" fmla="*/ 1449134 h 1458087"/>
              <a:gd name="connsiteX185" fmla="*/ 197930 w 3308032"/>
              <a:gd name="connsiteY185" fmla="*/ 915543 h 1458087"/>
              <a:gd name="connsiteX186" fmla="*/ 301371 w 3308032"/>
              <a:gd name="connsiteY186" fmla="*/ 915543 h 1458087"/>
              <a:gd name="connsiteX187" fmla="*/ 329851 w 3308032"/>
              <a:gd name="connsiteY187" fmla="*/ 1247108 h 1458087"/>
              <a:gd name="connsiteX188" fmla="*/ 257651 w 3308032"/>
              <a:gd name="connsiteY188" fmla="*/ 1037654 h 1458087"/>
              <a:gd name="connsiteX189" fmla="*/ 252984 w 3308032"/>
              <a:gd name="connsiteY189" fmla="*/ 1022795 h 1458087"/>
              <a:gd name="connsiteX190" fmla="*/ 248317 w 3308032"/>
              <a:gd name="connsiteY190" fmla="*/ 1006412 h 1458087"/>
              <a:gd name="connsiteX191" fmla="*/ 246126 w 3308032"/>
              <a:gd name="connsiteY191" fmla="*/ 1006412 h 1458087"/>
              <a:gd name="connsiteX192" fmla="*/ 241459 w 3308032"/>
              <a:gd name="connsiteY192" fmla="*/ 1022223 h 1458087"/>
              <a:gd name="connsiteX193" fmla="*/ 236411 w 3308032"/>
              <a:gd name="connsiteY193" fmla="*/ 1037654 h 1458087"/>
              <a:gd name="connsiteX194" fmla="*/ 164973 w 3308032"/>
              <a:gd name="connsiteY194" fmla="*/ 1247108 h 1458087"/>
              <a:gd name="connsiteX195" fmla="*/ 329756 w 3308032"/>
              <a:gd name="connsiteY195" fmla="*/ 1247108 h 1458087"/>
              <a:gd name="connsiteX196" fmla="*/ 557403 w 3308032"/>
              <a:gd name="connsiteY196" fmla="*/ 1449134 h 1458087"/>
              <a:gd name="connsiteX197" fmla="*/ 648557 w 3308032"/>
              <a:gd name="connsiteY197" fmla="*/ 1449134 h 1458087"/>
              <a:gd name="connsiteX198" fmla="*/ 648557 w 3308032"/>
              <a:gd name="connsiteY198" fmla="*/ 915543 h 1458087"/>
              <a:gd name="connsiteX199" fmla="*/ 557403 w 3308032"/>
              <a:gd name="connsiteY199" fmla="*/ 915543 h 1458087"/>
              <a:gd name="connsiteX200" fmla="*/ 557403 w 3308032"/>
              <a:gd name="connsiteY200" fmla="*/ 1449134 h 1458087"/>
              <a:gd name="connsiteX201" fmla="*/ 1271778 w 3308032"/>
              <a:gd name="connsiteY201" fmla="*/ 915543 h 1458087"/>
              <a:gd name="connsiteX202" fmla="*/ 883730 w 3308032"/>
              <a:gd name="connsiteY202" fmla="*/ 915543 h 1458087"/>
              <a:gd name="connsiteX203" fmla="*/ 883730 w 3308032"/>
              <a:gd name="connsiteY203" fmla="*/ 992600 h 1458087"/>
              <a:gd name="connsiteX204" fmla="*/ 1031843 w 3308032"/>
              <a:gd name="connsiteY204" fmla="*/ 992600 h 1458087"/>
              <a:gd name="connsiteX205" fmla="*/ 1031843 w 3308032"/>
              <a:gd name="connsiteY205" fmla="*/ 1449134 h 1458087"/>
              <a:gd name="connsiteX206" fmla="*/ 1122998 w 3308032"/>
              <a:gd name="connsiteY206" fmla="*/ 1449134 h 1458087"/>
              <a:gd name="connsiteX207" fmla="*/ 1122998 w 3308032"/>
              <a:gd name="connsiteY207" fmla="*/ 992600 h 1458087"/>
              <a:gd name="connsiteX208" fmla="*/ 1271778 w 3308032"/>
              <a:gd name="connsiteY208" fmla="*/ 992600 h 1458087"/>
              <a:gd name="connsiteX209" fmla="*/ 1271778 w 3308032"/>
              <a:gd name="connsiteY209" fmla="*/ 915543 h 1458087"/>
              <a:gd name="connsiteX210" fmla="*/ 1581340 w 3308032"/>
              <a:gd name="connsiteY210" fmla="*/ 1113854 h 1458087"/>
              <a:gd name="connsiteX211" fmla="*/ 1633633 w 3308032"/>
              <a:gd name="connsiteY211" fmla="*/ 1255205 h 1458087"/>
              <a:gd name="connsiteX212" fmla="*/ 1578578 w 3308032"/>
              <a:gd name="connsiteY212" fmla="*/ 1400842 h 1458087"/>
              <a:gd name="connsiteX213" fmla="*/ 1433132 w 3308032"/>
              <a:gd name="connsiteY213" fmla="*/ 1457992 h 1458087"/>
              <a:gd name="connsiteX214" fmla="*/ 1288923 w 3308032"/>
              <a:gd name="connsiteY214" fmla="*/ 1404747 h 1458087"/>
              <a:gd name="connsiteX215" fmla="*/ 1235488 w 3308032"/>
              <a:gd name="connsiteY215" fmla="*/ 1261491 h 1458087"/>
              <a:gd name="connsiteX216" fmla="*/ 1292066 w 3308032"/>
              <a:gd name="connsiteY216" fmla="*/ 1114711 h 1458087"/>
              <a:gd name="connsiteX217" fmla="*/ 1438275 w 3308032"/>
              <a:gd name="connsiteY217" fmla="*/ 1059085 h 1458087"/>
              <a:gd name="connsiteX218" fmla="*/ 1581340 w 3308032"/>
              <a:gd name="connsiteY218" fmla="*/ 1113758 h 1458087"/>
              <a:gd name="connsiteX219" fmla="*/ 1542479 w 3308032"/>
              <a:gd name="connsiteY219" fmla="*/ 1257491 h 1458087"/>
              <a:gd name="connsiteX220" fmla="*/ 1514570 w 3308032"/>
              <a:gd name="connsiteY220" fmla="*/ 1165955 h 1458087"/>
              <a:gd name="connsiteX221" fmla="*/ 1436084 w 3308032"/>
              <a:gd name="connsiteY221" fmla="*/ 1131380 h 1458087"/>
              <a:gd name="connsiteX222" fmla="*/ 1356265 w 3308032"/>
              <a:gd name="connsiteY222" fmla="*/ 1167098 h 1458087"/>
              <a:gd name="connsiteX223" fmla="*/ 1326356 w 3308032"/>
              <a:gd name="connsiteY223" fmla="*/ 1259777 h 1458087"/>
              <a:gd name="connsiteX224" fmla="*/ 1355979 w 3308032"/>
              <a:gd name="connsiteY224" fmla="*/ 1352455 h 1458087"/>
              <a:gd name="connsiteX225" fmla="*/ 1436561 w 3308032"/>
              <a:gd name="connsiteY225" fmla="*/ 1386269 h 1458087"/>
              <a:gd name="connsiteX226" fmla="*/ 1514856 w 3308032"/>
              <a:gd name="connsiteY226" fmla="*/ 1351312 h 1458087"/>
              <a:gd name="connsiteX227" fmla="*/ 1542574 w 3308032"/>
              <a:gd name="connsiteY227" fmla="*/ 1257586 h 1458087"/>
              <a:gd name="connsiteX228" fmla="*/ 1951577 w 3308032"/>
              <a:gd name="connsiteY228" fmla="*/ 1285399 h 1458087"/>
              <a:gd name="connsiteX229" fmla="*/ 1926622 w 3308032"/>
              <a:gd name="connsiteY229" fmla="*/ 1357598 h 1458087"/>
              <a:gd name="connsiteX230" fmla="*/ 1862233 w 3308032"/>
              <a:gd name="connsiteY230" fmla="*/ 1386269 h 1458087"/>
              <a:gd name="connsiteX231" fmla="*/ 1805273 w 3308032"/>
              <a:gd name="connsiteY231" fmla="*/ 1362266 h 1458087"/>
              <a:gd name="connsiteX232" fmla="*/ 1787081 w 3308032"/>
              <a:gd name="connsiteY232" fmla="*/ 1290638 h 1458087"/>
              <a:gd name="connsiteX233" fmla="*/ 1787081 w 3308032"/>
              <a:gd name="connsiteY233" fmla="*/ 1068134 h 1458087"/>
              <a:gd name="connsiteX234" fmla="*/ 1698498 w 3308032"/>
              <a:gd name="connsiteY234" fmla="*/ 1068134 h 1458087"/>
              <a:gd name="connsiteX235" fmla="*/ 1698498 w 3308032"/>
              <a:gd name="connsiteY235" fmla="*/ 1302544 h 1458087"/>
              <a:gd name="connsiteX236" fmla="*/ 1732502 w 3308032"/>
              <a:gd name="connsiteY236" fmla="*/ 1418463 h 1458087"/>
              <a:gd name="connsiteX237" fmla="*/ 1833563 w 3308032"/>
              <a:gd name="connsiteY237" fmla="*/ 1458087 h 1458087"/>
              <a:gd name="connsiteX238" fmla="*/ 1899571 w 3308032"/>
              <a:gd name="connsiteY238" fmla="*/ 1441514 h 1458087"/>
              <a:gd name="connsiteX239" fmla="*/ 1949577 w 3308032"/>
              <a:gd name="connsiteY239" fmla="*/ 1397413 h 1458087"/>
              <a:gd name="connsiteX240" fmla="*/ 1951482 w 3308032"/>
              <a:gd name="connsiteY240" fmla="*/ 1397413 h 1458087"/>
              <a:gd name="connsiteX241" fmla="*/ 1951482 w 3308032"/>
              <a:gd name="connsiteY241" fmla="*/ 1449134 h 1458087"/>
              <a:gd name="connsiteX242" fmla="*/ 2040446 w 3308032"/>
              <a:gd name="connsiteY242" fmla="*/ 1449134 h 1458087"/>
              <a:gd name="connsiteX243" fmla="*/ 2040446 w 3308032"/>
              <a:gd name="connsiteY243" fmla="*/ 1068134 h 1458087"/>
              <a:gd name="connsiteX244" fmla="*/ 1951482 w 3308032"/>
              <a:gd name="connsiteY244" fmla="*/ 1068134 h 1458087"/>
              <a:gd name="connsiteX245" fmla="*/ 1951482 w 3308032"/>
              <a:gd name="connsiteY245" fmla="*/ 1285399 h 1458087"/>
              <a:gd name="connsiteX246" fmla="*/ 2326767 w 3308032"/>
              <a:gd name="connsiteY246" fmla="*/ 1061466 h 1458087"/>
              <a:gd name="connsiteX247" fmla="*/ 2266474 w 3308032"/>
              <a:gd name="connsiteY247" fmla="*/ 1080992 h 1458087"/>
              <a:gd name="connsiteX248" fmla="*/ 2227040 w 3308032"/>
              <a:gd name="connsiteY248" fmla="*/ 1136999 h 1458087"/>
              <a:gd name="connsiteX249" fmla="*/ 2225516 w 3308032"/>
              <a:gd name="connsiteY249" fmla="*/ 1136999 h 1458087"/>
              <a:gd name="connsiteX250" fmla="*/ 2225516 w 3308032"/>
              <a:gd name="connsiteY250" fmla="*/ 1068134 h 1458087"/>
              <a:gd name="connsiteX251" fmla="*/ 2136553 w 3308032"/>
              <a:gd name="connsiteY251" fmla="*/ 1068134 h 1458087"/>
              <a:gd name="connsiteX252" fmla="*/ 2136553 w 3308032"/>
              <a:gd name="connsiteY252" fmla="*/ 1449134 h 1458087"/>
              <a:gd name="connsiteX253" fmla="*/ 2225516 w 3308032"/>
              <a:gd name="connsiteY253" fmla="*/ 1449134 h 1458087"/>
              <a:gd name="connsiteX254" fmla="*/ 2225516 w 3308032"/>
              <a:gd name="connsiteY254" fmla="*/ 1260824 h 1458087"/>
              <a:gd name="connsiteX255" fmla="*/ 2249138 w 3308032"/>
              <a:gd name="connsiteY255" fmla="*/ 1172623 h 1458087"/>
              <a:gd name="connsiteX256" fmla="*/ 2311051 w 3308032"/>
              <a:gd name="connsiteY256" fmla="*/ 1139095 h 1458087"/>
              <a:gd name="connsiteX257" fmla="*/ 2334292 w 3308032"/>
              <a:gd name="connsiteY257" fmla="*/ 1141476 h 1458087"/>
              <a:gd name="connsiteX258" fmla="*/ 2356104 w 3308032"/>
              <a:gd name="connsiteY258" fmla="*/ 1147953 h 1458087"/>
              <a:gd name="connsiteX259" fmla="*/ 2379917 w 3308032"/>
              <a:gd name="connsiteY259" fmla="*/ 1072039 h 1458087"/>
              <a:gd name="connsiteX260" fmla="*/ 2353532 w 3308032"/>
              <a:gd name="connsiteY260" fmla="*/ 1063466 h 1458087"/>
              <a:gd name="connsiteX261" fmla="*/ 2326767 w 3308032"/>
              <a:gd name="connsiteY261" fmla="*/ 1061276 h 1458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</a:cxnLst>
            <a:rect l="l" t="t" r="r" b="b"/>
            <a:pathLst>
              <a:path w="3308032" h="1458087">
                <a:moveTo>
                  <a:pt x="542449" y="193453"/>
                </a:moveTo>
                <a:cubicBezTo>
                  <a:pt x="542830" y="180404"/>
                  <a:pt x="543116" y="165640"/>
                  <a:pt x="543401" y="148971"/>
                </a:cubicBezTo>
                <a:lnTo>
                  <a:pt x="541211" y="148971"/>
                </a:lnTo>
                <a:cubicBezTo>
                  <a:pt x="539020" y="156400"/>
                  <a:pt x="536829" y="162877"/>
                  <a:pt x="534924" y="168497"/>
                </a:cubicBezTo>
                <a:cubicBezTo>
                  <a:pt x="532924" y="174117"/>
                  <a:pt x="530733" y="180023"/>
                  <a:pt x="528257" y="186214"/>
                </a:cubicBezTo>
                <a:lnTo>
                  <a:pt x="374618" y="572834"/>
                </a:lnTo>
                <a:lnTo>
                  <a:pt x="310229" y="572834"/>
                </a:lnTo>
                <a:lnTo>
                  <a:pt x="155448" y="189643"/>
                </a:lnTo>
                <a:cubicBezTo>
                  <a:pt x="153448" y="183928"/>
                  <a:pt x="151447" y="178213"/>
                  <a:pt x="149352" y="172307"/>
                </a:cubicBezTo>
                <a:cubicBezTo>
                  <a:pt x="147257" y="166497"/>
                  <a:pt x="144589" y="158687"/>
                  <a:pt x="141351" y="149066"/>
                </a:cubicBezTo>
                <a:lnTo>
                  <a:pt x="139160" y="149066"/>
                </a:lnTo>
                <a:cubicBezTo>
                  <a:pt x="139637" y="164497"/>
                  <a:pt x="140018" y="180023"/>
                  <a:pt x="140303" y="195739"/>
                </a:cubicBezTo>
                <a:cubicBezTo>
                  <a:pt x="140589" y="211455"/>
                  <a:pt x="140684" y="228410"/>
                  <a:pt x="140684" y="246507"/>
                </a:cubicBezTo>
                <a:lnTo>
                  <a:pt x="140684" y="572834"/>
                </a:lnTo>
                <a:lnTo>
                  <a:pt x="55817" y="572834"/>
                </a:lnTo>
                <a:lnTo>
                  <a:pt x="55817" y="39243"/>
                </a:lnTo>
                <a:lnTo>
                  <a:pt x="185642" y="39243"/>
                </a:lnTo>
                <a:lnTo>
                  <a:pt x="322231" y="383381"/>
                </a:lnTo>
                <a:cubicBezTo>
                  <a:pt x="327470" y="396050"/>
                  <a:pt x="331565" y="406813"/>
                  <a:pt x="334709" y="415576"/>
                </a:cubicBezTo>
                <a:cubicBezTo>
                  <a:pt x="337852" y="424339"/>
                  <a:pt x="340805" y="434150"/>
                  <a:pt x="343853" y="444817"/>
                </a:cubicBezTo>
                <a:lnTo>
                  <a:pt x="346043" y="444817"/>
                </a:lnTo>
                <a:cubicBezTo>
                  <a:pt x="350520" y="432911"/>
                  <a:pt x="354520" y="422148"/>
                  <a:pt x="358140" y="412433"/>
                </a:cubicBezTo>
                <a:cubicBezTo>
                  <a:pt x="361760" y="402717"/>
                  <a:pt x="365474" y="392716"/>
                  <a:pt x="369475" y="382334"/>
                </a:cubicBezTo>
                <a:lnTo>
                  <a:pt x="507873" y="39243"/>
                </a:lnTo>
                <a:lnTo>
                  <a:pt x="632555" y="39243"/>
                </a:lnTo>
                <a:lnTo>
                  <a:pt x="632555" y="572834"/>
                </a:lnTo>
                <a:lnTo>
                  <a:pt x="542163" y="572834"/>
                </a:lnTo>
                <a:lnTo>
                  <a:pt x="542163" y="234220"/>
                </a:lnTo>
                <a:cubicBezTo>
                  <a:pt x="542163" y="220123"/>
                  <a:pt x="542354" y="206502"/>
                  <a:pt x="542735" y="193453"/>
                </a:cubicBezTo>
                <a:close/>
                <a:moveTo>
                  <a:pt x="768001" y="14383"/>
                </a:moveTo>
                <a:cubicBezTo>
                  <a:pt x="751904" y="14383"/>
                  <a:pt x="738759" y="19431"/>
                  <a:pt x="728567" y="29623"/>
                </a:cubicBezTo>
                <a:cubicBezTo>
                  <a:pt x="718376" y="39815"/>
                  <a:pt x="713327" y="52292"/>
                  <a:pt x="713327" y="67247"/>
                </a:cubicBezTo>
                <a:cubicBezTo>
                  <a:pt x="713327" y="82201"/>
                  <a:pt x="718376" y="94488"/>
                  <a:pt x="728567" y="104966"/>
                </a:cubicBezTo>
                <a:cubicBezTo>
                  <a:pt x="738759" y="115538"/>
                  <a:pt x="751904" y="120777"/>
                  <a:pt x="768001" y="120777"/>
                </a:cubicBezTo>
                <a:cubicBezTo>
                  <a:pt x="784098" y="120777"/>
                  <a:pt x="798005" y="115729"/>
                  <a:pt x="808196" y="105537"/>
                </a:cubicBezTo>
                <a:cubicBezTo>
                  <a:pt x="818388" y="95345"/>
                  <a:pt x="823436" y="82677"/>
                  <a:pt x="823436" y="67627"/>
                </a:cubicBezTo>
                <a:cubicBezTo>
                  <a:pt x="823436" y="52578"/>
                  <a:pt x="818388" y="39815"/>
                  <a:pt x="808196" y="29718"/>
                </a:cubicBezTo>
                <a:cubicBezTo>
                  <a:pt x="798005" y="19526"/>
                  <a:pt x="784669" y="14478"/>
                  <a:pt x="768001" y="14478"/>
                </a:cubicBezTo>
                <a:close/>
                <a:moveTo>
                  <a:pt x="723329" y="572834"/>
                </a:moveTo>
                <a:lnTo>
                  <a:pt x="812292" y="572834"/>
                </a:lnTo>
                <a:lnTo>
                  <a:pt x="812292" y="191834"/>
                </a:lnTo>
                <a:lnTo>
                  <a:pt x="723329" y="191834"/>
                </a:lnTo>
                <a:lnTo>
                  <a:pt x="723329" y="572834"/>
                </a:lnTo>
                <a:close/>
                <a:moveTo>
                  <a:pt x="1079278" y="581787"/>
                </a:moveTo>
                <a:cubicBezTo>
                  <a:pt x="1112234" y="581787"/>
                  <a:pt x="1142238" y="575120"/>
                  <a:pt x="1169099" y="561689"/>
                </a:cubicBezTo>
                <a:cubicBezTo>
                  <a:pt x="1195959" y="548259"/>
                  <a:pt x="1217867" y="527876"/>
                  <a:pt x="1234726" y="500253"/>
                </a:cubicBezTo>
                <a:lnTo>
                  <a:pt x="1165860" y="461582"/>
                </a:lnTo>
                <a:cubicBezTo>
                  <a:pt x="1154716" y="478250"/>
                  <a:pt x="1142048" y="490061"/>
                  <a:pt x="1127951" y="497110"/>
                </a:cubicBezTo>
                <a:cubicBezTo>
                  <a:pt x="1113854" y="504158"/>
                  <a:pt x="1098328" y="507683"/>
                  <a:pt x="1081469" y="507683"/>
                </a:cubicBezTo>
                <a:cubicBezTo>
                  <a:pt x="1049179" y="507683"/>
                  <a:pt x="1023461" y="496919"/>
                  <a:pt x="1004126" y="475298"/>
                </a:cubicBezTo>
                <a:cubicBezTo>
                  <a:pt x="984790" y="453676"/>
                  <a:pt x="975074" y="423005"/>
                  <a:pt x="975074" y="383000"/>
                </a:cubicBezTo>
                <a:cubicBezTo>
                  <a:pt x="975074" y="342995"/>
                  <a:pt x="984885" y="311087"/>
                  <a:pt x="1004506" y="288512"/>
                </a:cubicBezTo>
                <a:cubicBezTo>
                  <a:pt x="1024128" y="265938"/>
                  <a:pt x="1048988" y="254699"/>
                  <a:pt x="1079278" y="254699"/>
                </a:cubicBezTo>
                <a:cubicBezTo>
                  <a:pt x="1096613" y="254699"/>
                  <a:pt x="1112044" y="258318"/>
                  <a:pt x="1125379" y="265462"/>
                </a:cubicBezTo>
                <a:cubicBezTo>
                  <a:pt x="1138809" y="272701"/>
                  <a:pt x="1151192" y="284798"/>
                  <a:pt x="1162622" y="301943"/>
                </a:cubicBezTo>
                <a:lnTo>
                  <a:pt x="1232535" y="267367"/>
                </a:lnTo>
                <a:cubicBezTo>
                  <a:pt x="1219105" y="239554"/>
                  <a:pt x="1199102" y="218599"/>
                  <a:pt x="1172432" y="204311"/>
                </a:cubicBezTo>
                <a:cubicBezTo>
                  <a:pt x="1145762" y="190024"/>
                  <a:pt x="1115663" y="182880"/>
                  <a:pt x="1082231" y="182880"/>
                </a:cubicBezTo>
                <a:cubicBezTo>
                  <a:pt x="1023652" y="182880"/>
                  <a:pt x="976027" y="201263"/>
                  <a:pt x="939356" y="238125"/>
                </a:cubicBezTo>
                <a:cubicBezTo>
                  <a:pt x="902589" y="274987"/>
                  <a:pt x="884301" y="325279"/>
                  <a:pt x="884301" y="389001"/>
                </a:cubicBezTo>
                <a:cubicBezTo>
                  <a:pt x="884301" y="447008"/>
                  <a:pt x="901541" y="493681"/>
                  <a:pt x="936022" y="528923"/>
                </a:cubicBezTo>
                <a:cubicBezTo>
                  <a:pt x="970502" y="564166"/>
                  <a:pt x="1018223" y="581787"/>
                  <a:pt x="1079278" y="581787"/>
                </a:cubicBezTo>
                <a:close/>
                <a:moveTo>
                  <a:pt x="1393031" y="384524"/>
                </a:moveTo>
                <a:cubicBezTo>
                  <a:pt x="1393031" y="348044"/>
                  <a:pt x="1400937" y="318707"/>
                  <a:pt x="1416653" y="296323"/>
                </a:cubicBezTo>
                <a:cubicBezTo>
                  <a:pt x="1432370" y="274034"/>
                  <a:pt x="1453039" y="262795"/>
                  <a:pt x="1478566" y="262795"/>
                </a:cubicBezTo>
                <a:cubicBezTo>
                  <a:pt x="1486757" y="262795"/>
                  <a:pt x="1494473" y="263557"/>
                  <a:pt x="1501807" y="265176"/>
                </a:cubicBezTo>
                <a:cubicBezTo>
                  <a:pt x="1509141" y="266795"/>
                  <a:pt x="1516380" y="268986"/>
                  <a:pt x="1523619" y="271653"/>
                </a:cubicBezTo>
                <a:lnTo>
                  <a:pt x="1547432" y="195739"/>
                </a:lnTo>
                <a:cubicBezTo>
                  <a:pt x="1538002" y="191548"/>
                  <a:pt x="1529239" y="188690"/>
                  <a:pt x="1521047" y="187166"/>
                </a:cubicBezTo>
                <a:cubicBezTo>
                  <a:pt x="1512856" y="185642"/>
                  <a:pt x="1503902" y="184975"/>
                  <a:pt x="1494282" y="184975"/>
                </a:cubicBezTo>
                <a:cubicBezTo>
                  <a:pt x="1471422" y="184975"/>
                  <a:pt x="1451324" y="191452"/>
                  <a:pt x="1433989" y="204502"/>
                </a:cubicBezTo>
                <a:cubicBezTo>
                  <a:pt x="1416653" y="217551"/>
                  <a:pt x="1403509" y="236220"/>
                  <a:pt x="1394555" y="260509"/>
                </a:cubicBezTo>
                <a:lnTo>
                  <a:pt x="1393031" y="260509"/>
                </a:lnTo>
                <a:lnTo>
                  <a:pt x="1393031" y="191643"/>
                </a:lnTo>
                <a:lnTo>
                  <a:pt x="1304068" y="191643"/>
                </a:lnTo>
                <a:lnTo>
                  <a:pt x="1304068" y="572643"/>
                </a:lnTo>
                <a:lnTo>
                  <a:pt x="1393031" y="572643"/>
                </a:lnTo>
                <a:lnTo>
                  <a:pt x="1393031" y="384334"/>
                </a:lnTo>
                <a:close/>
                <a:moveTo>
                  <a:pt x="1621917" y="528542"/>
                </a:moveTo>
                <a:cubicBezTo>
                  <a:pt x="1586294" y="493109"/>
                  <a:pt x="1568482" y="445294"/>
                  <a:pt x="1568482" y="385286"/>
                </a:cubicBezTo>
                <a:cubicBezTo>
                  <a:pt x="1568768" y="324517"/>
                  <a:pt x="1587532" y="275558"/>
                  <a:pt x="1625060" y="238506"/>
                </a:cubicBezTo>
                <a:cubicBezTo>
                  <a:pt x="1662494" y="201454"/>
                  <a:pt x="1711262" y="182880"/>
                  <a:pt x="1771269" y="182880"/>
                </a:cubicBezTo>
                <a:cubicBezTo>
                  <a:pt x="1831277" y="182880"/>
                  <a:pt x="1879473" y="201073"/>
                  <a:pt x="1914335" y="237554"/>
                </a:cubicBezTo>
                <a:cubicBezTo>
                  <a:pt x="1949196" y="274034"/>
                  <a:pt x="1966627" y="321183"/>
                  <a:pt x="1966627" y="378905"/>
                </a:cubicBezTo>
                <a:cubicBezTo>
                  <a:pt x="1966627" y="436626"/>
                  <a:pt x="1948244" y="486537"/>
                  <a:pt x="1911572" y="524542"/>
                </a:cubicBezTo>
                <a:cubicBezTo>
                  <a:pt x="1874901" y="562642"/>
                  <a:pt x="1826324" y="581692"/>
                  <a:pt x="1766126" y="581692"/>
                </a:cubicBezTo>
                <a:cubicBezTo>
                  <a:pt x="1705928" y="581692"/>
                  <a:pt x="1657540" y="563975"/>
                  <a:pt x="1621917" y="528447"/>
                </a:cubicBezTo>
                <a:close/>
                <a:moveTo>
                  <a:pt x="1659350" y="383477"/>
                </a:moveTo>
                <a:cubicBezTo>
                  <a:pt x="1659350" y="422720"/>
                  <a:pt x="1669256" y="453580"/>
                  <a:pt x="1688973" y="476155"/>
                </a:cubicBezTo>
                <a:cubicBezTo>
                  <a:pt x="1708690" y="498729"/>
                  <a:pt x="1735550" y="509969"/>
                  <a:pt x="1769555" y="509969"/>
                </a:cubicBezTo>
                <a:cubicBezTo>
                  <a:pt x="1803559" y="509969"/>
                  <a:pt x="1829372" y="498348"/>
                  <a:pt x="1847850" y="475012"/>
                </a:cubicBezTo>
                <a:cubicBezTo>
                  <a:pt x="1866329" y="451675"/>
                  <a:pt x="1875568" y="420434"/>
                  <a:pt x="1875568" y="381286"/>
                </a:cubicBezTo>
                <a:cubicBezTo>
                  <a:pt x="1875568" y="342138"/>
                  <a:pt x="1866233" y="312801"/>
                  <a:pt x="1847660" y="289750"/>
                </a:cubicBezTo>
                <a:cubicBezTo>
                  <a:pt x="1829086" y="266700"/>
                  <a:pt x="1802892" y="255175"/>
                  <a:pt x="1769174" y="255175"/>
                </a:cubicBezTo>
                <a:cubicBezTo>
                  <a:pt x="1735455" y="255175"/>
                  <a:pt x="1709357" y="267081"/>
                  <a:pt x="1689354" y="290894"/>
                </a:cubicBezTo>
                <a:cubicBezTo>
                  <a:pt x="1669352" y="314706"/>
                  <a:pt x="1659446" y="345567"/>
                  <a:pt x="1659446" y="383572"/>
                </a:cubicBezTo>
                <a:close/>
                <a:moveTo>
                  <a:pt x="2267426" y="547878"/>
                </a:moveTo>
                <a:cubicBezTo>
                  <a:pt x="2294477" y="525304"/>
                  <a:pt x="2308003" y="495681"/>
                  <a:pt x="2308003" y="458915"/>
                </a:cubicBezTo>
                <a:cubicBezTo>
                  <a:pt x="2308003" y="426149"/>
                  <a:pt x="2297621" y="399859"/>
                  <a:pt x="2276761" y="380048"/>
                </a:cubicBezTo>
                <a:cubicBezTo>
                  <a:pt x="2255901" y="360236"/>
                  <a:pt x="2224373" y="346710"/>
                  <a:pt x="2182273" y="339471"/>
                </a:cubicBezTo>
                <a:cubicBezTo>
                  <a:pt x="2155222" y="334232"/>
                  <a:pt x="2136839" y="328232"/>
                  <a:pt x="2127028" y="321278"/>
                </a:cubicBezTo>
                <a:cubicBezTo>
                  <a:pt x="2117217" y="314325"/>
                  <a:pt x="2112359" y="304705"/>
                  <a:pt x="2112359" y="292227"/>
                </a:cubicBezTo>
                <a:cubicBezTo>
                  <a:pt x="2112359" y="279749"/>
                  <a:pt x="2117027" y="269272"/>
                  <a:pt x="2126456" y="261366"/>
                </a:cubicBezTo>
                <a:cubicBezTo>
                  <a:pt x="2135886" y="253460"/>
                  <a:pt x="2149602" y="249460"/>
                  <a:pt x="2167795" y="249460"/>
                </a:cubicBezTo>
                <a:cubicBezTo>
                  <a:pt x="2184654" y="249460"/>
                  <a:pt x="2199227" y="252413"/>
                  <a:pt x="2211515" y="258413"/>
                </a:cubicBezTo>
                <a:cubicBezTo>
                  <a:pt x="2223802" y="264414"/>
                  <a:pt x="2235613" y="273272"/>
                  <a:pt x="2247043" y="285179"/>
                </a:cubicBezTo>
                <a:lnTo>
                  <a:pt x="2298764" y="238316"/>
                </a:lnTo>
                <a:cubicBezTo>
                  <a:pt x="2284381" y="219742"/>
                  <a:pt x="2265902" y="205835"/>
                  <a:pt x="2243328" y="196596"/>
                </a:cubicBezTo>
                <a:cubicBezTo>
                  <a:pt x="2220754" y="187452"/>
                  <a:pt x="2196465" y="182785"/>
                  <a:pt x="2170367" y="182785"/>
                </a:cubicBezTo>
                <a:cubicBezTo>
                  <a:pt x="2129695" y="182785"/>
                  <a:pt x="2095976" y="193358"/>
                  <a:pt x="2069211" y="214598"/>
                </a:cubicBezTo>
                <a:cubicBezTo>
                  <a:pt x="2042446" y="235839"/>
                  <a:pt x="2029015" y="264986"/>
                  <a:pt x="2029015" y="302228"/>
                </a:cubicBezTo>
                <a:cubicBezTo>
                  <a:pt x="2029015" y="331280"/>
                  <a:pt x="2038922" y="355664"/>
                  <a:pt x="2058638" y="375380"/>
                </a:cubicBezTo>
                <a:cubicBezTo>
                  <a:pt x="2078355" y="395097"/>
                  <a:pt x="2113121" y="409289"/>
                  <a:pt x="2163032" y="417957"/>
                </a:cubicBezTo>
                <a:cubicBezTo>
                  <a:pt x="2183321" y="421672"/>
                  <a:pt x="2198656" y="427673"/>
                  <a:pt x="2208943" y="435959"/>
                </a:cubicBezTo>
                <a:cubicBezTo>
                  <a:pt x="2219230" y="444246"/>
                  <a:pt x="2224373" y="454628"/>
                  <a:pt x="2224373" y="467011"/>
                </a:cubicBezTo>
                <a:cubicBezTo>
                  <a:pt x="2224373" y="482155"/>
                  <a:pt x="2218944" y="493871"/>
                  <a:pt x="2207990" y="502158"/>
                </a:cubicBezTo>
                <a:cubicBezTo>
                  <a:pt x="2197037" y="510445"/>
                  <a:pt x="2181797" y="514636"/>
                  <a:pt x="2162271" y="514636"/>
                </a:cubicBezTo>
                <a:cubicBezTo>
                  <a:pt x="2144935" y="514636"/>
                  <a:pt x="2128361" y="510730"/>
                  <a:pt x="2112645" y="502920"/>
                </a:cubicBezTo>
                <a:cubicBezTo>
                  <a:pt x="2096929" y="495109"/>
                  <a:pt x="2082070" y="482060"/>
                  <a:pt x="2068163" y="463677"/>
                </a:cubicBezTo>
                <a:lnTo>
                  <a:pt x="2014633" y="511683"/>
                </a:lnTo>
                <a:cubicBezTo>
                  <a:pt x="2028730" y="534543"/>
                  <a:pt x="2048828" y="551879"/>
                  <a:pt x="2074926" y="563785"/>
                </a:cubicBezTo>
                <a:cubicBezTo>
                  <a:pt x="2101025" y="575691"/>
                  <a:pt x="2129885" y="581692"/>
                  <a:pt x="2161604" y="581692"/>
                </a:cubicBezTo>
                <a:cubicBezTo>
                  <a:pt x="2205228" y="581692"/>
                  <a:pt x="2240566" y="570452"/>
                  <a:pt x="2267617" y="547878"/>
                </a:cubicBezTo>
                <a:close/>
                <a:moveTo>
                  <a:pt x="2717292" y="237554"/>
                </a:moveTo>
                <a:cubicBezTo>
                  <a:pt x="2752154" y="274034"/>
                  <a:pt x="2769584" y="321183"/>
                  <a:pt x="2769584" y="378905"/>
                </a:cubicBezTo>
                <a:cubicBezTo>
                  <a:pt x="2769584" y="436626"/>
                  <a:pt x="2751201" y="486537"/>
                  <a:pt x="2714530" y="524542"/>
                </a:cubicBezTo>
                <a:cubicBezTo>
                  <a:pt x="2677859" y="562642"/>
                  <a:pt x="2629281" y="581692"/>
                  <a:pt x="2569083" y="581692"/>
                </a:cubicBezTo>
                <a:cubicBezTo>
                  <a:pt x="2508885" y="581692"/>
                  <a:pt x="2460498" y="563975"/>
                  <a:pt x="2424875" y="528447"/>
                </a:cubicBezTo>
                <a:cubicBezTo>
                  <a:pt x="2389251" y="493014"/>
                  <a:pt x="2371439" y="445199"/>
                  <a:pt x="2371439" y="385191"/>
                </a:cubicBezTo>
                <a:cubicBezTo>
                  <a:pt x="2371725" y="324422"/>
                  <a:pt x="2390489" y="275463"/>
                  <a:pt x="2428018" y="238411"/>
                </a:cubicBezTo>
                <a:cubicBezTo>
                  <a:pt x="2465451" y="201359"/>
                  <a:pt x="2514219" y="182785"/>
                  <a:pt x="2574227" y="182785"/>
                </a:cubicBezTo>
                <a:cubicBezTo>
                  <a:pt x="2634234" y="182785"/>
                  <a:pt x="2682431" y="200977"/>
                  <a:pt x="2717292" y="237458"/>
                </a:cubicBezTo>
                <a:close/>
                <a:moveTo>
                  <a:pt x="2678430" y="381191"/>
                </a:moveTo>
                <a:cubicBezTo>
                  <a:pt x="2678430" y="343281"/>
                  <a:pt x="2669096" y="312706"/>
                  <a:pt x="2650522" y="289655"/>
                </a:cubicBezTo>
                <a:cubicBezTo>
                  <a:pt x="2631948" y="266605"/>
                  <a:pt x="2605754" y="255079"/>
                  <a:pt x="2572036" y="255079"/>
                </a:cubicBezTo>
                <a:cubicBezTo>
                  <a:pt x="2538317" y="255079"/>
                  <a:pt x="2512219" y="266986"/>
                  <a:pt x="2492216" y="290798"/>
                </a:cubicBezTo>
                <a:cubicBezTo>
                  <a:pt x="2472214" y="314611"/>
                  <a:pt x="2462308" y="345472"/>
                  <a:pt x="2462308" y="383477"/>
                </a:cubicBezTo>
                <a:cubicBezTo>
                  <a:pt x="2462308" y="421481"/>
                  <a:pt x="2472214" y="453580"/>
                  <a:pt x="2491931" y="476155"/>
                </a:cubicBezTo>
                <a:cubicBezTo>
                  <a:pt x="2511647" y="498729"/>
                  <a:pt x="2538508" y="509969"/>
                  <a:pt x="2572512" y="509969"/>
                </a:cubicBezTo>
                <a:cubicBezTo>
                  <a:pt x="2606516" y="509969"/>
                  <a:pt x="2632329" y="498348"/>
                  <a:pt x="2650808" y="475012"/>
                </a:cubicBezTo>
                <a:cubicBezTo>
                  <a:pt x="2669286" y="451675"/>
                  <a:pt x="2678525" y="420434"/>
                  <a:pt x="2678525" y="381286"/>
                </a:cubicBezTo>
                <a:close/>
                <a:moveTo>
                  <a:pt x="3280410" y="494729"/>
                </a:moveTo>
                <a:cubicBezTo>
                  <a:pt x="3272028" y="500634"/>
                  <a:pt x="3264313" y="504920"/>
                  <a:pt x="3257360" y="507397"/>
                </a:cubicBezTo>
                <a:cubicBezTo>
                  <a:pt x="3250406" y="509873"/>
                  <a:pt x="3243453" y="511112"/>
                  <a:pt x="3236500" y="511112"/>
                </a:cubicBezTo>
                <a:cubicBezTo>
                  <a:pt x="3223070" y="511112"/>
                  <a:pt x="3212687" y="506730"/>
                  <a:pt x="3205258" y="497872"/>
                </a:cubicBezTo>
                <a:cubicBezTo>
                  <a:pt x="3197829" y="489109"/>
                  <a:pt x="3194114" y="475393"/>
                  <a:pt x="3194114" y="456724"/>
                </a:cubicBezTo>
                <a:lnTo>
                  <a:pt x="3194114" y="260985"/>
                </a:lnTo>
                <a:lnTo>
                  <a:pt x="3291269" y="260985"/>
                </a:lnTo>
                <a:lnTo>
                  <a:pt x="3291269" y="191738"/>
                </a:lnTo>
                <a:lnTo>
                  <a:pt x="3194114" y="191738"/>
                </a:lnTo>
                <a:lnTo>
                  <a:pt x="3194114" y="82677"/>
                </a:lnTo>
                <a:lnTo>
                  <a:pt x="3105150" y="98298"/>
                </a:lnTo>
                <a:lnTo>
                  <a:pt x="3105150" y="191643"/>
                </a:lnTo>
                <a:lnTo>
                  <a:pt x="2957227" y="191643"/>
                </a:lnTo>
                <a:lnTo>
                  <a:pt x="2957227" y="130969"/>
                </a:lnTo>
                <a:cubicBezTo>
                  <a:pt x="2957227" y="111157"/>
                  <a:pt x="2961513" y="96202"/>
                  <a:pt x="2970086" y="86297"/>
                </a:cubicBezTo>
                <a:cubicBezTo>
                  <a:pt x="2978658" y="76391"/>
                  <a:pt x="2990850" y="71438"/>
                  <a:pt x="3006757" y="71438"/>
                </a:cubicBezTo>
                <a:cubicBezTo>
                  <a:pt x="3014948" y="71438"/>
                  <a:pt x="3022473" y="72581"/>
                  <a:pt x="3029236" y="74962"/>
                </a:cubicBezTo>
                <a:cubicBezTo>
                  <a:pt x="3036094" y="77343"/>
                  <a:pt x="3042666" y="80581"/>
                  <a:pt x="3049143" y="84868"/>
                </a:cubicBezTo>
                <a:lnTo>
                  <a:pt x="3085624" y="20479"/>
                </a:lnTo>
                <a:cubicBezTo>
                  <a:pt x="3072479" y="13525"/>
                  <a:pt x="3059049" y="8382"/>
                  <a:pt x="3045429" y="5048"/>
                </a:cubicBezTo>
                <a:cubicBezTo>
                  <a:pt x="3031808" y="1715"/>
                  <a:pt x="3017615" y="0"/>
                  <a:pt x="3003042" y="0"/>
                </a:cubicBezTo>
                <a:cubicBezTo>
                  <a:pt x="2960370" y="0"/>
                  <a:pt x="2927318" y="11621"/>
                  <a:pt x="2903887" y="34957"/>
                </a:cubicBezTo>
                <a:cubicBezTo>
                  <a:pt x="2880455" y="58293"/>
                  <a:pt x="2868740" y="90011"/>
                  <a:pt x="2868740" y="130207"/>
                </a:cubicBezTo>
                <a:lnTo>
                  <a:pt x="2868740" y="191643"/>
                </a:lnTo>
                <a:lnTo>
                  <a:pt x="2803970" y="191643"/>
                </a:lnTo>
                <a:lnTo>
                  <a:pt x="2803970" y="260890"/>
                </a:lnTo>
                <a:lnTo>
                  <a:pt x="2868740" y="260890"/>
                </a:lnTo>
                <a:lnTo>
                  <a:pt x="2868740" y="572643"/>
                </a:lnTo>
                <a:lnTo>
                  <a:pt x="2957322" y="572643"/>
                </a:lnTo>
                <a:lnTo>
                  <a:pt x="2957322" y="260890"/>
                </a:lnTo>
                <a:lnTo>
                  <a:pt x="3105246" y="260890"/>
                </a:lnTo>
                <a:lnTo>
                  <a:pt x="3105246" y="469297"/>
                </a:lnTo>
                <a:cubicBezTo>
                  <a:pt x="3105246" y="505968"/>
                  <a:pt x="3114675" y="533876"/>
                  <a:pt x="3133535" y="553022"/>
                </a:cubicBezTo>
                <a:cubicBezTo>
                  <a:pt x="3152394" y="572167"/>
                  <a:pt x="3180588" y="581692"/>
                  <a:pt x="3218021" y="581692"/>
                </a:cubicBezTo>
                <a:cubicBezTo>
                  <a:pt x="3236405" y="581692"/>
                  <a:pt x="3253454" y="579311"/>
                  <a:pt x="3269171" y="574453"/>
                </a:cubicBezTo>
                <a:cubicBezTo>
                  <a:pt x="3284887" y="569595"/>
                  <a:pt x="3297841" y="563118"/>
                  <a:pt x="3308033" y="554926"/>
                </a:cubicBezTo>
                <a:lnTo>
                  <a:pt x="3280505" y="494633"/>
                </a:lnTo>
                <a:close/>
                <a:moveTo>
                  <a:pt x="301181" y="915543"/>
                </a:moveTo>
                <a:lnTo>
                  <a:pt x="497300" y="1449134"/>
                </a:lnTo>
                <a:lnTo>
                  <a:pt x="399860" y="1449134"/>
                </a:lnTo>
                <a:lnTo>
                  <a:pt x="354139" y="1324166"/>
                </a:lnTo>
                <a:lnTo>
                  <a:pt x="140970" y="1324166"/>
                </a:lnTo>
                <a:lnTo>
                  <a:pt x="97441" y="1449134"/>
                </a:lnTo>
                <a:lnTo>
                  <a:pt x="0" y="1449134"/>
                </a:lnTo>
                <a:lnTo>
                  <a:pt x="197930" y="915543"/>
                </a:lnTo>
                <a:lnTo>
                  <a:pt x="301371" y="915543"/>
                </a:lnTo>
                <a:close/>
                <a:moveTo>
                  <a:pt x="329851" y="1247108"/>
                </a:moveTo>
                <a:lnTo>
                  <a:pt x="257651" y="1037654"/>
                </a:lnTo>
                <a:cubicBezTo>
                  <a:pt x="255937" y="1032224"/>
                  <a:pt x="254318" y="1027271"/>
                  <a:pt x="252984" y="1022795"/>
                </a:cubicBezTo>
                <a:cubicBezTo>
                  <a:pt x="251651" y="1018318"/>
                  <a:pt x="250031" y="1012888"/>
                  <a:pt x="248317" y="1006412"/>
                </a:cubicBezTo>
                <a:lnTo>
                  <a:pt x="246126" y="1006412"/>
                </a:lnTo>
                <a:cubicBezTo>
                  <a:pt x="244412" y="1012317"/>
                  <a:pt x="242792" y="1017651"/>
                  <a:pt x="241459" y="1022223"/>
                </a:cubicBezTo>
                <a:cubicBezTo>
                  <a:pt x="240125" y="1026795"/>
                  <a:pt x="238411" y="1031938"/>
                  <a:pt x="236411" y="1037654"/>
                </a:cubicBezTo>
                <a:lnTo>
                  <a:pt x="164973" y="1247108"/>
                </a:lnTo>
                <a:lnTo>
                  <a:pt x="329756" y="1247108"/>
                </a:lnTo>
                <a:close/>
                <a:moveTo>
                  <a:pt x="557403" y="1449134"/>
                </a:moveTo>
                <a:lnTo>
                  <a:pt x="648557" y="1449134"/>
                </a:lnTo>
                <a:lnTo>
                  <a:pt x="648557" y="915543"/>
                </a:lnTo>
                <a:lnTo>
                  <a:pt x="557403" y="915543"/>
                </a:lnTo>
                <a:lnTo>
                  <a:pt x="557403" y="1449134"/>
                </a:lnTo>
                <a:close/>
                <a:moveTo>
                  <a:pt x="1271778" y="915543"/>
                </a:moveTo>
                <a:lnTo>
                  <a:pt x="883730" y="915543"/>
                </a:lnTo>
                <a:lnTo>
                  <a:pt x="883730" y="992600"/>
                </a:lnTo>
                <a:lnTo>
                  <a:pt x="1031843" y="992600"/>
                </a:lnTo>
                <a:lnTo>
                  <a:pt x="1031843" y="1449134"/>
                </a:lnTo>
                <a:lnTo>
                  <a:pt x="1122998" y="1449134"/>
                </a:lnTo>
                <a:lnTo>
                  <a:pt x="1122998" y="992600"/>
                </a:lnTo>
                <a:lnTo>
                  <a:pt x="1271778" y="992600"/>
                </a:lnTo>
                <a:lnTo>
                  <a:pt x="1271778" y="915543"/>
                </a:lnTo>
                <a:close/>
                <a:moveTo>
                  <a:pt x="1581340" y="1113854"/>
                </a:moveTo>
                <a:cubicBezTo>
                  <a:pt x="1616202" y="1150334"/>
                  <a:pt x="1633633" y="1197483"/>
                  <a:pt x="1633633" y="1255205"/>
                </a:cubicBezTo>
                <a:cubicBezTo>
                  <a:pt x="1633633" y="1312926"/>
                  <a:pt x="1615250" y="1362837"/>
                  <a:pt x="1578578" y="1400842"/>
                </a:cubicBezTo>
                <a:cubicBezTo>
                  <a:pt x="1541812" y="1438942"/>
                  <a:pt x="1493330" y="1457992"/>
                  <a:pt x="1433132" y="1457992"/>
                </a:cubicBezTo>
                <a:cubicBezTo>
                  <a:pt x="1372934" y="1457992"/>
                  <a:pt x="1324547" y="1440275"/>
                  <a:pt x="1288923" y="1404747"/>
                </a:cubicBezTo>
                <a:cubicBezTo>
                  <a:pt x="1253300" y="1369314"/>
                  <a:pt x="1235488" y="1321499"/>
                  <a:pt x="1235488" y="1261491"/>
                </a:cubicBezTo>
                <a:cubicBezTo>
                  <a:pt x="1235774" y="1200722"/>
                  <a:pt x="1254538" y="1151763"/>
                  <a:pt x="1292066" y="1114711"/>
                </a:cubicBezTo>
                <a:cubicBezTo>
                  <a:pt x="1329500" y="1077659"/>
                  <a:pt x="1378268" y="1059085"/>
                  <a:pt x="1438275" y="1059085"/>
                </a:cubicBezTo>
                <a:cubicBezTo>
                  <a:pt x="1498283" y="1059085"/>
                  <a:pt x="1546479" y="1077278"/>
                  <a:pt x="1581340" y="1113758"/>
                </a:cubicBezTo>
                <a:close/>
                <a:moveTo>
                  <a:pt x="1542479" y="1257491"/>
                </a:moveTo>
                <a:cubicBezTo>
                  <a:pt x="1542479" y="1219581"/>
                  <a:pt x="1533144" y="1189006"/>
                  <a:pt x="1514570" y="1165955"/>
                </a:cubicBezTo>
                <a:cubicBezTo>
                  <a:pt x="1495997" y="1142905"/>
                  <a:pt x="1469803" y="1131380"/>
                  <a:pt x="1436084" y="1131380"/>
                </a:cubicBezTo>
                <a:cubicBezTo>
                  <a:pt x="1402366" y="1131380"/>
                  <a:pt x="1376267" y="1143286"/>
                  <a:pt x="1356265" y="1167098"/>
                </a:cubicBezTo>
                <a:cubicBezTo>
                  <a:pt x="1336262" y="1190911"/>
                  <a:pt x="1326356" y="1221772"/>
                  <a:pt x="1326356" y="1259777"/>
                </a:cubicBezTo>
                <a:cubicBezTo>
                  <a:pt x="1326356" y="1297781"/>
                  <a:pt x="1336262" y="1329881"/>
                  <a:pt x="1355979" y="1352455"/>
                </a:cubicBezTo>
                <a:cubicBezTo>
                  <a:pt x="1375696" y="1375029"/>
                  <a:pt x="1402556" y="1386269"/>
                  <a:pt x="1436561" y="1386269"/>
                </a:cubicBezTo>
                <a:cubicBezTo>
                  <a:pt x="1470565" y="1386269"/>
                  <a:pt x="1496378" y="1374648"/>
                  <a:pt x="1514856" y="1351312"/>
                </a:cubicBezTo>
                <a:cubicBezTo>
                  <a:pt x="1533335" y="1327976"/>
                  <a:pt x="1542574" y="1296734"/>
                  <a:pt x="1542574" y="1257586"/>
                </a:cubicBezTo>
                <a:close/>
                <a:moveTo>
                  <a:pt x="1951577" y="1285399"/>
                </a:moveTo>
                <a:cubicBezTo>
                  <a:pt x="1951577" y="1314450"/>
                  <a:pt x="1943290" y="1338453"/>
                  <a:pt x="1926622" y="1357598"/>
                </a:cubicBezTo>
                <a:cubicBezTo>
                  <a:pt x="1910048" y="1376744"/>
                  <a:pt x="1888522" y="1386269"/>
                  <a:pt x="1862233" y="1386269"/>
                </a:cubicBezTo>
                <a:cubicBezTo>
                  <a:pt x="1835944" y="1386269"/>
                  <a:pt x="1817465" y="1378268"/>
                  <a:pt x="1805273" y="1362266"/>
                </a:cubicBezTo>
                <a:cubicBezTo>
                  <a:pt x="1793081" y="1346264"/>
                  <a:pt x="1787081" y="1322356"/>
                  <a:pt x="1787081" y="1290638"/>
                </a:cubicBezTo>
                <a:lnTo>
                  <a:pt x="1787081" y="1068134"/>
                </a:lnTo>
                <a:lnTo>
                  <a:pt x="1698498" y="1068134"/>
                </a:lnTo>
                <a:lnTo>
                  <a:pt x="1698498" y="1302544"/>
                </a:lnTo>
                <a:cubicBezTo>
                  <a:pt x="1698498" y="1353407"/>
                  <a:pt x="1709833" y="1391984"/>
                  <a:pt x="1732502" y="1418463"/>
                </a:cubicBezTo>
                <a:cubicBezTo>
                  <a:pt x="1755172" y="1444943"/>
                  <a:pt x="1788890" y="1458087"/>
                  <a:pt x="1833563" y="1458087"/>
                </a:cubicBezTo>
                <a:cubicBezTo>
                  <a:pt x="1856423" y="1458087"/>
                  <a:pt x="1878425" y="1452563"/>
                  <a:pt x="1899571" y="1441514"/>
                </a:cubicBezTo>
                <a:cubicBezTo>
                  <a:pt x="1920716" y="1430465"/>
                  <a:pt x="1937480" y="1415796"/>
                  <a:pt x="1949577" y="1397413"/>
                </a:cubicBezTo>
                <a:lnTo>
                  <a:pt x="1951482" y="1397413"/>
                </a:lnTo>
                <a:lnTo>
                  <a:pt x="1951482" y="1449134"/>
                </a:lnTo>
                <a:lnTo>
                  <a:pt x="2040446" y="1449134"/>
                </a:lnTo>
                <a:lnTo>
                  <a:pt x="2040446" y="1068134"/>
                </a:lnTo>
                <a:lnTo>
                  <a:pt x="1951482" y="1068134"/>
                </a:lnTo>
                <a:lnTo>
                  <a:pt x="1951482" y="1285399"/>
                </a:lnTo>
                <a:close/>
                <a:moveTo>
                  <a:pt x="2326767" y="1061466"/>
                </a:moveTo>
                <a:cubicBezTo>
                  <a:pt x="2303907" y="1061466"/>
                  <a:pt x="2283809" y="1067943"/>
                  <a:pt x="2266474" y="1080992"/>
                </a:cubicBezTo>
                <a:cubicBezTo>
                  <a:pt x="2249138" y="1094042"/>
                  <a:pt x="2235994" y="1112711"/>
                  <a:pt x="2227040" y="1136999"/>
                </a:cubicBezTo>
                <a:lnTo>
                  <a:pt x="2225516" y="1136999"/>
                </a:lnTo>
                <a:lnTo>
                  <a:pt x="2225516" y="1068134"/>
                </a:lnTo>
                <a:lnTo>
                  <a:pt x="2136553" y="1068134"/>
                </a:lnTo>
                <a:lnTo>
                  <a:pt x="2136553" y="1449134"/>
                </a:lnTo>
                <a:lnTo>
                  <a:pt x="2225516" y="1449134"/>
                </a:lnTo>
                <a:lnTo>
                  <a:pt x="2225516" y="1260824"/>
                </a:lnTo>
                <a:cubicBezTo>
                  <a:pt x="2225516" y="1224344"/>
                  <a:pt x="2233422" y="1195007"/>
                  <a:pt x="2249138" y="1172623"/>
                </a:cubicBezTo>
                <a:cubicBezTo>
                  <a:pt x="2264855" y="1150334"/>
                  <a:pt x="2285524" y="1139095"/>
                  <a:pt x="2311051" y="1139095"/>
                </a:cubicBezTo>
                <a:cubicBezTo>
                  <a:pt x="2319242" y="1139095"/>
                  <a:pt x="2326958" y="1139857"/>
                  <a:pt x="2334292" y="1141476"/>
                </a:cubicBezTo>
                <a:cubicBezTo>
                  <a:pt x="2341626" y="1143095"/>
                  <a:pt x="2348865" y="1145286"/>
                  <a:pt x="2356104" y="1147953"/>
                </a:cubicBezTo>
                <a:lnTo>
                  <a:pt x="2379917" y="1072039"/>
                </a:lnTo>
                <a:cubicBezTo>
                  <a:pt x="2370487" y="1067848"/>
                  <a:pt x="2361724" y="1064990"/>
                  <a:pt x="2353532" y="1063466"/>
                </a:cubicBezTo>
                <a:cubicBezTo>
                  <a:pt x="2345341" y="1061942"/>
                  <a:pt x="2336387" y="1061276"/>
                  <a:pt x="2326767" y="1061276"/>
                </a:cubicBezTo>
                <a:close/>
              </a:path>
            </a:pathLst>
          </a:custGeom>
          <a:gradFill>
            <a:gsLst>
              <a:gs pos="0">
                <a:srgbClr val="FFFFFF"/>
              </a:gs>
              <a:gs pos="33000">
                <a:srgbClr val="FFFFFF"/>
              </a:gs>
              <a:gs pos="69000">
                <a:srgbClr val="D4EC8E"/>
              </a:gs>
            </a:gsLst>
            <a:lin ang="2700000" scaled="0"/>
          </a:gra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3230062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B20F198-3776-433D-85A8-C2B6AC6235F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7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97BC59AA-6CF8-4091-8008-21AA9AD8E8B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5217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22263" indent="-150813">
              <a:defRPr lang="en-US" sz="1800" dirty="0"/>
            </a:lvl2pPr>
            <a:lvl3pPr marL="466725" indent="-138113">
              <a:defRPr lang="en-US" dirty="0"/>
            </a:lvl3pPr>
            <a:lvl4pPr marL="595313" indent="-128588">
              <a:defRPr lang="en-US" dirty="0"/>
            </a:lvl4pPr>
            <a:lvl5pPr marL="731838" indent="-1222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BECED387-BA3E-49B2-8F1E-0E371E09E0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63796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6B26A1CD-81F9-4C2F-896F-E69757C6658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63796" y="238413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79263A4B-A9A8-4CE5-96A8-6F6EC365E51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42375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205743D-F71A-4647-9BE4-2900BDA2582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42375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2044051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1506">
          <p15:clr>
            <a:srgbClr val="5ACBF0"/>
          </p15:clr>
        </p15:guide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430">
          <p15:clr>
            <a:srgbClr val="5ACBF0"/>
          </p15:clr>
        </p15:guide>
        <p15:guide id="7" pos="2811">
          <p15:clr>
            <a:srgbClr val="5ACBF0"/>
          </p15:clr>
        </p15:guide>
        <p15:guide id="8" pos="4871">
          <p15:clr>
            <a:srgbClr val="5ACBF0"/>
          </p15:clr>
        </p15:guide>
        <p15:guide id="9" pos="5251">
          <p15:clr>
            <a:srgbClr val="5ACBF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125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13125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4208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44208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3133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073133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9256659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1436">
          <p15:clr>
            <a:srgbClr val="5ACBF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849007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49007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13814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113814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378621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78621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40485AC-5036-400C-92C3-D3E9EC0252B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643428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F90290A2-7689-4DF5-971A-36C2D917341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643428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6486421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610">
          <p15:clr>
            <a:srgbClr val="5ACBF0"/>
          </p15:clr>
        </p15:guide>
        <p15:guide id="7" pos="1795">
          <p15:clr>
            <a:srgbClr val="5ACBF0"/>
          </p15:clr>
        </p15:guide>
        <p15:guide id="8" pos="3035">
          <p15:clr>
            <a:srgbClr val="5ACBF0"/>
          </p15:clr>
        </p15:guide>
        <p15:guide id="9" pos="3221">
          <p15:clr>
            <a:srgbClr val="5ACBF0"/>
          </p15:clr>
        </p15:guide>
        <p15:guide id="10" pos="4461">
          <p15:clr>
            <a:srgbClr val="5ACBF0"/>
          </p15:clr>
        </p15:guide>
        <p15:guide id="11" pos="5890">
          <p15:clr>
            <a:srgbClr val="5ACBF0"/>
          </p15:clr>
        </p15:guide>
        <p15:guide id="12" orient="horz" pos="1436">
          <p15:clr>
            <a:srgbClr val="5ACBF0"/>
          </p15:clr>
        </p15:guide>
        <p15:guide id="13" pos="4646">
          <p15:clr>
            <a:srgbClr val="5ACBF0"/>
          </p15:clr>
        </p15:guide>
        <p15:guide id="14" pos="6072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9592201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4" y="2875002"/>
            <a:ext cx="4127692" cy="1107996"/>
          </a:xfrm>
        </p:spPr>
        <p:txBody>
          <a:bodyPr wrap="square" anchor="ctr">
            <a:sp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3093653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0" orient="horz" pos="288">
          <p15:clr>
            <a:srgbClr val="5ACBF0"/>
          </p15:clr>
        </p15:guide>
        <p15:guide id="32" orient="horz" pos="2160">
          <p15:clr>
            <a:srgbClr val="5ACBF0"/>
          </p15:clr>
        </p15:guide>
        <p15:guide id="33" pos="2976">
          <p15:clr>
            <a:srgbClr val="5ACBF0"/>
          </p15:clr>
        </p15:guide>
        <p15:guide id="34" pos="3336">
          <p15:clr>
            <a:srgbClr val="5ACBF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3122349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5C9167-B5C7-4834-AC78-240C8C3EF1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8963"/>
            <a:ext cx="4158362" cy="2535236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Title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0"/>
            <a:ext cx="4162425" cy="2733497"/>
          </a:xfrm>
        </p:spPr>
        <p:txBody>
          <a:bodyPr/>
          <a:lstStyle>
            <a:lvl1pPr marL="0" indent="0">
              <a:buNone/>
              <a:defRPr sz="22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E18FD0C-FA99-4937-92CD-5CF7F279CD8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BDF4B0-32EF-4DA8-9A83-B73DD8310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51772316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7" orient="horz" pos="1968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2DE97-5F35-4963-AC7A-96FEB9806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4159950" cy="5683249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09A47B-FEF5-47F3-B2DD-A73E7C323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64226294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5" orient="horz" pos="2160">
          <p15:clr>
            <a:srgbClr val="5ACBF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E2C6C6-B442-4DE7-9C6C-405B900531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979738"/>
            <a:ext cx="4163125" cy="3289300"/>
          </a:xfrm>
        </p:spPr>
        <p:txBody>
          <a:bodyPr anchor="t"/>
          <a:lstStyle>
            <a:lvl1pPr>
              <a:defRPr sz="2800"/>
            </a:lvl1pPr>
          </a:lstStyle>
          <a:p>
            <a:r>
              <a:rPr lang="en-US"/>
              <a:t>Square photo layout with smaller text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EBEAA94-C151-43DE-8A5A-09E8A930427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2F1290-9237-4BEE-AAAC-6708F28626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65264823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0" y="3657600"/>
            <a:ext cx="12192000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34353198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6D3C8DE-A151-6229-4ABB-693D018AB92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4200" y="2425781"/>
            <a:ext cx="5577840" cy="1107996"/>
          </a:xfrm>
          <a:noFill/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Segoe Sans Display Semibold" pitchFamily="2" charset="0"/>
                <a:ea typeface="+mn-ea"/>
                <a:cs typeface="Segoe Sans Display Semibold" pitchFamily="2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4200" y="3962400"/>
            <a:ext cx="5577840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lang="en-US" sz="1800" kern="1200" spc="0" baseline="0" dirty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Speaker name or subtitle text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7402CA17-47CB-D841-851F-EAC4B87C209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791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-3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  <a:tileRect/>
          </a:gradFill>
        </p:spPr>
        <p:txBody>
          <a:bodyPr lIns="585216" tIns="585216" rIns="585216" bIns="585216" anchor="ctr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4894F6-B50F-43E1-83FC-4F2200B2F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76525697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3576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righ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6522720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lIns="585216" tIns="585216" rIns="585216" bIns="585216" anchor="ctr">
            <a:noAutofit/>
          </a:bodyPr>
          <a:lstStyle>
            <a:lvl1pPr algn="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29011D-E3B4-416F-9D7F-7A99AE49F6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73084417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4105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157216"/>
            <a:ext cx="11018520" cy="111182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4572000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6C37-D0C9-4349-A860-B639C4EB9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67957656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499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-2381" y="2286000"/>
            <a:ext cx="12192000" cy="4572000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vert="horz" wrap="square" lIns="0" tIns="137160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01431763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  <p15:guide id="6" orient="horz" pos="720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7DCA08-1117-4B11-AEFD-AAB2B3354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199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5367528" cy="3474720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1860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39255" y="2025650"/>
            <a:ext cx="5367528" cy="3474720"/>
          </a:xfr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92754542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3749">
          <p15:clr>
            <a:srgbClr val="5ACBF0"/>
          </p15:clr>
        </p15:guide>
        <p15:guide id="7" pos="3931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3474720" cy="3474720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8640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358640" y="2025650"/>
            <a:ext cx="3474720" cy="3474720"/>
          </a:xfr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34351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32063" y="2025650"/>
            <a:ext cx="3474720" cy="3474720"/>
          </a:xfr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B36921-D927-4BA6-8891-8AEE97849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5339366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557">
          <p15:clr>
            <a:srgbClr val="5ACBF0"/>
          </p15:clr>
        </p15:guide>
        <p15:guide id="7" pos="2744">
          <p15:clr>
            <a:srgbClr val="5ACBF0"/>
          </p15:clr>
        </p15:guide>
        <p15:guide id="8" pos="4936">
          <p15:clr>
            <a:srgbClr val="5ACBF0"/>
          </p15:clr>
        </p15:guide>
        <p15:guide id="9" pos="5123">
          <p15:clr>
            <a:srgbClr val="5ACBF0"/>
          </p15:clr>
        </p15:guide>
        <p15:guide id="10" orient="horz" pos="3465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2532888" cy="2532888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908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413908" y="2025650"/>
            <a:ext cx="2532888" cy="2532888"/>
          </a:xfr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5204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45204" y="2025650"/>
            <a:ext cx="2532888" cy="2532888"/>
          </a:xfr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8E883C1-8203-4549-AF30-B96AEC45AC6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6500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BD58C33-921C-42F1-9803-1C798DB54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073895" y="2025650"/>
            <a:ext cx="2532888" cy="2532888"/>
          </a:xfr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F56B00-AAD4-4F4F-8228-B6CF8367DE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15940904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2993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2870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5334000"/>
            <a:ext cx="4892040" cy="9350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6062472" cy="2807208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14744" y="5334000"/>
            <a:ext cx="4892040" cy="93821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6129528" y="2286000"/>
            <a:ext cx="6062472" cy="2807208"/>
          </a:xfr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AE597A-BE1E-6B1F-960D-A90DC954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6435983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4" orient="horz" pos="3209">
          <p15:clr>
            <a:srgbClr val="5ACBF0"/>
          </p15:clr>
        </p15:guide>
        <p15:guide id="5" pos="3826">
          <p15:clr>
            <a:srgbClr val="5ACBF0"/>
          </p15:clr>
        </p15:guide>
        <p15:guide id="6" pos="3859">
          <p15:clr>
            <a:srgbClr val="5ACBF0"/>
          </p15:clr>
        </p15:guide>
        <p15:guide id="11" pos="1910">
          <p15:clr>
            <a:srgbClr val="5ACBF0"/>
          </p15:clr>
        </p15:guide>
        <p15:guide id="12" pos="5770">
          <p15:clr>
            <a:srgbClr val="5ACBF0"/>
          </p15:clr>
        </p15:guide>
        <p15:guide id="13" orient="horz" pos="3360">
          <p15:clr>
            <a:srgbClr val="5ACBF0"/>
          </p15:clr>
        </p15:guide>
        <p15:guide id="14" orient="horz">
          <p15:clr>
            <a:srgbClr val="5ACBF0"/>
          </p15:clr>
        </p15:guide>
        <p15:guide id="15" pos="3451">
          <p15:clr>
            <a:srgbClr val="5ACBF0"/>
          </p15:clr>
        </p15:guide>
        <p15:guide id="16" pos="4229">
          <p15:clr>
            <a:srgbClr val="5ACBF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2852928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4023360" cy="2286000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69536" y="4799409"/>
            <a:ext cx="2852928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084320" y="2286000"/>
            <a:ext cx="4023360" cy="2286000"/>
          </a:xfr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753856" y="4799410"/>
            <a:ext cx="2852928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68640" y="2286000"/>
            <a:ext cx="4023360" cy="2286000"/>
          </a:xfr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B999C7-F5A8-46A6-92C5-AA3BE4E26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10247878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2534">
          <p15:clr>
            <a:srgbClr val="5ACBF0"/>
          </p15:clr>
        </p15:guide>
        <p15:guide id="6" pos="2573">
          <p15:clr>
            <a:srgbClr val="5ACBF0"/>
          </p15:clr>
        </p15:guide>
        <p15:guide id="8" pos="5109">
          <p15:clr>
            <a:srgbClr val="5ACBF0"/>
          </p15:clr>
        </p15:guide>
        <p15:guide id="9" pos="5145">
          <p15:clr>
            <a:srgbClr val="5ACBF0"/>
          </p15:clr>
        </p15:guide>
        <p15:guide id="11" pos="1266">
          <p15:clr>
            <a:srgbClr val="5ACBF0"/>
          </p15:clr>
        </p15:guide>
        <p15:guide id="12" pos="3840">
          <p15:clr>
            <a:srgbClr val="5ACBF0"/>
          </p15:clr>
        </p15:guide>
        <p15:guide id="13" pos="6414">
          <p15:clr>
            <a:srgbClr val="5ACBF0"/>
          </p15:clr>
        </p15:guide>
        <p15:guide id="14" orient="horz" pos="1074">
          <p15:clr>
            <a:srgbClr val="5ACBF0"/>
          </p15:clr>
        </p15:guide>
        <p15:guide id="15" pos="2168">
          <p15:clr>
            <a:srgbClr val="5ACBF0"/>
          </p15:clr>
        </p15:guide>
        <p15:guide id="16" pos="2944">
          <p15:clr>
            <a:srgbClr val="5ACBF0"/>
          </p15:clr>
        </p15:guide>
        <p15:guide id="17" pos="4738">
          <p15:clr>
            <a:srgbClr val="5ACBF0"/>
          </p15:clr>
        </p15:guide>
        <p15:guide id="18" pos="5514">
          <p15:clr>
            <a:srgbClr val="5ACBF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1828800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999232" cy="2286000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649472" y="4799409"/>
            <a:ext cx="1828800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064256" y="2286000"/>
            <a:ext cx="2999232" cy="2286000"/>
          </a:xfr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713728" y="4799410"/>
            <a:ext cx="1828800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128512" y="2286000"/>
            <a:ext cx="2999232" cy="2286000"/>
          </a:xfr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777984" y="4799409"/>
            <a:ext cx="1828800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192768" y="2286000"/>
            <a:ext cx="2999232" cy="2286000"/>
          </a:xfr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22886318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1890">
          <p15:clr>
            <a:srgbClr val="5ACBF0"/>
          </p15:clr>
        </p15:guide>
        <p15:guide id="6" pos="1930">
          <p15:clr>
            <a:srgbClr val="5ACBF0"/>
          </p15:clr>
        </p15:guide>
        <p15:guide id="7" pos="5749">
          <p15:clr>
            <a:srgbClr val="5ACBF0"/>
          </p15:clr>
        </p15:guide>
        <p15:guide id="8" pos="3820">
          <p15:clr>
            <a:srgbClr val="5ACBF0"/>
          </p15:clr>
        </p15:guide>
        <p15:guide id="9" pos="3860">
          <p15:clr>
            <a:srgbClr val="5ACBF0"/>
          </p15:clr>
        </p15:guide>
        <p15:guide id="10" pos="5789">
          <p15:clr>
            <a:srgbClr val="5ACBF0"/>
          </p15:clr>
        </p15:guide>
        <p15:guide id="11" pos="944">
          <p15:clr>
            <a:srgbClr val="5ACBF0"/>
          </p15:clr>
        </p15:guide>
        <p15:guide id="12" pos="2876">
          <p15:clr>
            <a:srgbClr val="5ACBF0"/>
          </p15:clr>
        </p15:guide>
        <p15:guide id="13" pos="4807">
          <p15:clr>
            <a:srgbClr val="5ACBF0"/>
          </p15:clr>
        </p15:guide>
        <p15:guide id="14" pos="6736">
          <p15:clr>
            <a:srgbClr val="5ACBF0"/>
          </p15:clr>
        </p15:guide>
        <p15:guide id="15" orient="horz">
          <p15:clr>
            <a:srgbClr val="5ACBF0"/>
          </p15:clr>
        </p15:guide>
        <p15:guide id="16" pos="1524">
          <p15:clr>
            <a:srgbClr val="5ACBF0"/>
          </p15:clr>
        </p15:guide>
        <p15:guide id="17" pos="2298">
          <p15:clr>
            <a:srgbClr val="5ACBF0"/>
          </p15:clr>
        </p15:guide>
        <p15:guide id="18" pos="3450">
          <p15:clr>
            <a:srgbClr val="5ACBF0"/>
          </p15:clr>
        </p15:guide>
        <p15:guide id="19" pos="4230">
          <p15:clr>
            <a:srgbClr val="5ACBF0"/>
          </p15:clr>
        </p15:guide>
        <p15:guide id="20" pos="5380">
          <p15:clr>
            <a:srgbClr val="5ACBF0"/>
          </p15:clr>
        </p15:guide>
        <p15:guide id="21" pos="6156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18223"/>
            <a:ext cx="9144000" cy="615553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Segoe Sans Display Semibold" pitchFamily="2" charset="0"/>
                <a:cs typeface="Segoe Sans Display Semibold" pitchFamily="2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2" name="MS logo white - EMF" descr="Microsoft logo white text version">
            <a:extLst>
              <a:ext uri="{FF2B5EF4-FFF2-40B4-BE49-F238E27FC236}">
                <a16:creationId xmlns:a16="http://schemas.microsoft.com/office/drawing/2014/main" id="{74FE235F-02A3-CF25-8716-2552AE84423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971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92608" y="4800600"/>
            <a:ext cx="1801368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386584" cy="2286000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743962" y="4799409"/>
            <a:ext cx="1801368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2451354" y="2286000"/>
            <a:ext cx="2386584" cy="2286000"/>
          </a:xfr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195316" y="4799410"/>
            <a:ext cx="1801368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4902708" y="2286000"/>
            <a:ext cx="2386584" cy="2286000"/>
          </a:xfr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646670" y="4799409"/>
            <a:ext cx="180136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7354062" y="2286000"/>
            <a:ext cx="2386584" cy="2286000"/>
          </a:xfr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B1B6F72-F14C-40F1-8B29-8620AA34DC6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0098024" y="4799409"/>
            <a:ext cx="180136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AD682C7-20D7-4ED0-99A7-C8530DAC8612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9805416" y="2286000"/>
            <a:ext cx="2386584" cy="2286000"/>
          </a:xfr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58037413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8" pos="4631">
          <p15:clr>
            <a:srgbClr val="5ACBF0"/>
          </p15:clr>
        </p15:guide>
        <p15:guide id="9" pos="4593">
          <p15:clr>
            <a:srgbClr val="5ACBF0"/>
          </p15:clr>
        </p15:guide>
        <p15:guide id="10" pos="6134">
          <p15:clr>
            <a:srgbClr val="5ACBF0"/>
          </p15:clr>
        </p15:guide>
        <p15:guide id="11" pos="1323">
          <p15:clr>
            <a:srgbClr val="5ACBF0"/>
          </p15:clr>
        </p15:guide>
        <p15:guide id="12" pos="2865">
          <p15:clr>
            <a:srgbClr val="5ACBF0"/>
          </p15:clr>
        </p15:guide>
        <p15:guide id="13" pos="4815">
          <p15:clr>
            <a:srgbClr val="5ACBF0"/>
          </p15:clr>
        </p15:guide>
        <p15:guide id="14" pos="6361">
          <p15:clr>
            <a:srgbClr val="5ACBF0"/>
          </p15:clr>
        </p15:guide>
        <p15:guide id="15" orient="horz">
          <p15:clr>
            <a:srgbClr val="5ACBF0"/>
          </p15:clr>
        </p15:guide>
        <p15:guide id="16" pos="1727">
          <p15:clr>
            <a:srgbClr val="5ACBF0"/>
          </p15:clr>
        </p15:guide>
        <p15:guide id="17" pos="2294">
          <p15:clr>
            <a:srgbClr val="5ACBF0"/>
          </p15:clr>
        </p15:guide>
        <p15:guide id="18" pos="3273">
          <p15:clr>
            <a:srgbClr val="5ACBF0"/>
          </p15:clr>
        </p15:guide>
        <p15:guide id="19" pos="4411">
          <p15:clr>
            <a:srgbClr val="5ACBF0"/>
          </p15:clr>
        </p15:guide>
        <p15:guide id="21" pos="6179">
          <p15:clr>
            <a:srgbClr val="5ACBF0"/>
          </p15:clr>
        </p15:guide>
        <p15:guide id="22" pos="1501">
          <p15:clr>
            <a:srgbClr val="5ACBF0"/>
          </p15:clr>
        </p15:guide>
        <p15:guide id="23" pos="1543">
          <p15:clr>
            <a:srgbClr val="5ACBF0"/>
          </p15:clr>
        </p15:guide>
        <p15:guide id="24" pos="3049">
          <p15:clr>
            <a:srgbClr val="5ACBF0"/>
          </p15:clr>
        </p15:guide>
        <p15:guide id="25" pos="3088">
          <p15:clr>
            <a:srgbClr val="5ACBF0"/>
          </p15:clr>
        </p15:guide>
        <p15:guide id="26" pos="5954">
          <p15:clr>
            <a:srgbClr val="5ACBF0"/>
          </p15:clr>
        </p15:guide>
        <p15:guide id="27" pos="3840">
          <p15:clr>
            <a:srgbClr val="5ACBF0"/>
          </p15:clr>
        </p15:guide>
        <p15:guide id="28" pos="5386">
          <p15:clr>
            <a:srgbClr val="5ACBF0"/>
          </p15:clr>
        </p15:guide>
        <p15:guide id="29" pos="753">
          <p15:clr>
            <a:srgbClr val="5ACBF0"/>
          </p15:clr>
        </p15:guide>
        <p15:guide id="30" pos="6927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8962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2037906" y="2286000"/>
            <a:ext cx="2313432" cy="2313432"/>
          </a:xfrm>
          <a:prstGeom prst="ellipse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037906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4939284" y="2286000"/>
            <a:ext cx="2313432" cy="2313432"/>
          </a:xfrm>
          <a:prstGeom prst="ellipse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39284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7840663" y="2286000"/>
            <a:ext cx="2313432" cy="2313432"/>
          </a:xfrm>
          <a:prstGeom prst="ellipse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840663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97461767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3840">
          <p15:clr>
            <a:srgbClr val="5ACBF0"/>
          </p15:clr>
        </p15:guide>
        <p15:guide id="4" pos="1283">
          <p15:clr>
            <a:srgbClr val="5ACBF0"/>
          </p15:clr>
        </p15:guide>
        <p15:guide id="5" pos="5666">
          <p15:clr>
            <a:srgbClr val="5ACBF0"/>
          </p15:clr>
        </p15:guide>
        <p15:guide id="6" pos="2741">
          <p15:clr>
            <a:srgbClr val="5ACBF0"/>
          </p15:clr>
        </p15:guide>
        <p15:guide id="7" pos="2012">
          <p15:clr>
            <a:srgbClr val="5ACBF0"/>
          </p15:clr>
        </p15:guide>
        <p15:guide id="8" pos="3109">
          <p15:clr>
            <a:srgbClr val="5ACBF0"/>
          </p15:clr>
        </p15:guide>
        <p15:guide id="9" pos="4570">
          <p15:clr>
            <a:srgbClr val="5ACBF0"/>
          </p15:clr>
        </p15:guide>
        <p15:guide id="11" pos="6397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3" pos="4938">
          <p15:clr>
            <a:srgbClr val="5ACBF0"/>
          </p15:clr>
        </p15:guide>
        <p15:guide id="14" orient="horz" pos="2894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2313432" cy="2313432"/>
          </a:xfrm>
          <a:prstGeom prst="ellipse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3487250" y="2286000"/>
            <a:ext cx="2313432" cy="2313432"/>
          </a:xfrm>
          <a:prstGeom prst="ellipse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8725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6390300" y="2286000"/>
            <a:ext cx="2313432" cy="2313432"/>
          </a:xfrm>
          <a:prstGeom prst="ellipse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9030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9293351" y="2286000"/>
            <a:ext cx="2313432" cy="2313432"/>
          </a:xfrm>
          <a:prstGeom prst="ellipse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293351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1933605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4025">
          <p15:clr>
            <a:srgbClr val="5ACBF0"/>
          </p15:clr>
        </p15:guide>
        <p15:guide id="5" pos="5854">
          <p15:clr>
            <a:srgbClr val="5ACBF0"/>
          </p15:clr>
        </p15:guide>
        <p15:guide id="7" pos="3654">
          <p15:clr>
            <a:srgbClr val="5ACBF0"/>
          </p15:clr>
        </p15:guide>
        <p15:guide id="8" pos="2195">
          <p15:clr>
            <a:srgbClr val="5ACBF0"/>
          </p15:clr>
        </p15:guide>
        <p15:guide id="10" pos="2926">
          <p15:clr>
            <a:srgbClr val="5ACBF0"/>
          </p15:clr>
        </p15:guide>
        <p15:guide id="11" pos="4756">
          <p15:clr>
            <a:srgbClr val="5ACBF0"/>
          </p15:clr>
        </p15:guide>
        <p15:guide id="12" pos="6581">
          <p15:clr>
            <a:srgbClr val="5ACBF0"/>
          </p15:clr>
        </p15:guide>
        <p15:guide id="13" pos="1097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26">
          <p15:clr>
            <a:srgbClr val="5ACBF0"/>
          </p15:clr>
        </p15:guide>
        <p15:guide id="18" pos="5483">
          <p15:clr>
            <a:srgbClr val="5ACBF0"/>
          </p15:clr>
        </p15:guide>
        <p15:guide id="19" orient="horz" pos="2898">
          <p15:clr>
            <a:srgbClr val="5ACBF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1737360" cy="1737360"/>
          </a:xfrm>
          <a:prstGeom prst="ellipse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2905506" y="2286000"/>
            <a:ext cx="1737360" cy="1737360"/>
          </a:xfrm>
          <a:prstGeom prst="ellipse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905506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5227320" y="2286000"/>
            <a:ext cx="1737360" cy="1737360"/>
          </a:xfrm>
          <a:prstGeom prst="ellipse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227320" y="4235451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7548118" y="2286000"/>
            <a:ext cx="1737360" cy="1737360"/>
          </a:xfrm>
          <a:prstGeom prst="ellipse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insert44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48118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4DC3400-0B11-4EA0-9B8D-6FADE6964F37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 bwMode="ltGray">
          <a:xfrm>
            <a:off x="9869423" y="2286000"/>
            <a:ext cx="1737360" cy="1737360"/>
          </a:xfrm>
          <a:prstGeom prst="ellipse">
            <a:avLst/>
          </a:pr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133C357E-ECC0-485F-9033-5D4DEC8774B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869423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36313127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664">
          <p15:clr>
            <a:srgbClr val="5ACBF0"/>
          </p15:clr>
        </p15:guide>
        <p15:guide id="3" pos="6216">
          <p15:clr>
            <a:srgbClr val="5ACBF0"/>
          </p15:clr>
        </p15:guide>
        <p15:guide id="5" pos="5850">
          <p15:clr>
            <a:srgbClr val="5ACBF0"/>
          </p15:clr>
        </p15:guide>
        <p15:guide id="7" pos="4392">
          <p15:clr>
            <a:srgbClr val="5ACBF0"/>
          </p15:clr>
        </p15:guide>
        <p15:guide id="8" pos="3292">
          <p15:clr>
            <a:srgbClr val="5ACBF0"/>
          </p15:clr>
        </p15:guide>
        <p15:guide id="10" pos="2926">
          <p15:clr>
            <a:srgbClr val="5ACBF0"/>
          </p15:clr>
        </p15:guide>
        <p15:guide id="11" pos="4754">
          <p15:clr>
            <a:srgbClr val="5ACBF0"/>
          </p15:clr>
        </p15:guide>
        <p15:guide id="13" pos="1464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30">
          <p15:clr>
            <a:srgbClr val="5ACBF0"/>
          </p15:clr>
        </p15:guide>
        <p15:guide id="16" orient="horz" pos="2533">
          <p15:clr>
            <a:srgbClr val="5ACBF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6" y="2309812"/>
            <a:ext cx="3182027" cy="3959225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56100" y="2309812"/>
            <a:ext cx="7253288" cy="3959223"/>
          </a:xfrm>
        </p:spPr>
        <p:txBody>
          <a:bodyPr anchor="t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85216" y="2019300"/>
            <a:ext cx="3182112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D8AF80-CAD5-4055-80AD-0B31EBCB52A9}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54523" y="2019300"/>
            <a:ext cx="7254865" cy="0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747303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pos="2376">
          <p15:clr>
            <a:srgbClr val="5ACBF0"/>
          </p15:clr>
        </p15:guide>
        <p15:guide id="32" orient="horz" pos="1455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788"/>
            <a:ext cx="3182027" cy="5683250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1888" y="585788"/>
            <a:ext cx="6667500" cy="5683249"/>
          </a:xfrm>
        </p:spPr>
        <p:txBody>
          <a:bodyPr anchor="ctr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356100" y="2578100"/>
            <a:ext cx="0" cy="170180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66231142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1436688"/>
            <a:ext cx="12192000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2099310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7610199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230681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2827138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282713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3491219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376948269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1776">
          <p15:clr>
            <a:srgbClr val="5ACBF0"/>
          </p15:clr>
        </p15:guide>
        <p15:guide id="5" orient="horz" pos="2197">
          <p15:clr>
            <a:srgbClr val="5ACBF0"/>
          </p15:clr>
        </p15:guide>
        <p15:guide id="6" orient="horz" pos="773">
          <p15:clr>
            <a:srgbClr val="5ACBF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0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224580"/>
            <a:ext cx="11018520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660508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1152" y="4996505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15480499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2661">
          <p15:clr>
            <a:srgbClr val="5ACBF0"/>
          </p15:clr>
        </p15:guide>
        <p15:guide id="5" orient="horz" pos="3147">
          <p15:clr>
            <a:srgbClr val="5ACBF0"/>
          </p15:clr>
        </p15:guide>
        <p15:guide id="6" orient="horz" pos="419">
          <p15:clr>
            <a:srgbClr val="5ACBF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Right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2BB27-7DA5-4478-8C18-C1FFEE20AA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4040887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8965" y="1338139"/>
            <a:ext cx="4040185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205984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11763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00725" y="709187"/>
            <a:ext cx="5801961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284326624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45">
          <p15:clr>
            <a:srgbClr val="5ACBF0"/>
          </p15:clr>
        </p15:guide>
        <p15:guide id="4" orient="horz" pos="843">
          <p15:clr>
            <a:srgbClr val="5ACBF0"/>
          </p15:clr>
        </p15:guide>
        <p15:guide id="7" pos="3283">
          <p15:clr>
            <a:srgbClr val="5ACBF0"/>
          </p15:clr>
        </p15:guide>
        <p15:guide id="8" pos="3654">
          <p15:clr>
            <a:srgbClr val="5ACBF0"/>
          </p15:clr>
        </p15:guide>
        <p15:guide id="9" pos="2916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662A5-6E2F-47B0-9B6E-E87983D37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38414922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Left s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-2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B14A7D-C409-4A7C-9D82-A2E5DBB8AB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75549" y="457200"/>
            <a:ext cx="4031233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1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199" y="706011"/>
            <a:ext cx="5819775" cy="369332"/>
          </a:xfrm>
        </p:spPr>
        <p:txBody>
          <a:bodyPr/>
          <a:lstStyle>
            <a:lvl1pPr marL="0" indent="0">
              <a:buNone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575550" y="1336675"/>
            <a:ext cx="4033838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78140108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36">
          <p15:clr>
            <a:srgbClr val="5ACBF0"/>
          </p15:clr>
        </p15:guide>
        <p15:guide id="4" orient="horz" pos="839">
          <p15:clr>
            <a:srgbClr val="5ACBF0"/>
          </p15:clr>
        </p15:guide>
        <p15:guide id="6" pos="4402">
          <p15:clr>
            <a:srgbClr val="5ACBF0"/>
          </p15:clr>
        </p15:guide>
        <p15:guide id="7" pos="4034">
          <p15:clr>
            <a:srgbClr val="5ACBF0"/>
          </p15:clr>
        </p15:guide>
        <p15:guide id="8" pos="4772">
          <p15:clr>
            <a:srgbClr val="5ACBF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Pr>
        <a:solidFill>
          <a:srgbClr val="2A44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D30A553-BFB8-57D4-AE28-9398552BB45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2" y="333"/>
            <a:ext cx="12190815" cy="685733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3"/>
            <a:ext cx="621792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091F2C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621792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rgbClr val="091F2C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8596676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3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559631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">
    <p:bg>
      <p:bgPr>
        <a:solidFill>
          <a:srgbClr val="2A44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213ECED-2129-6B62-31D3-80AD61D9A4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667512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091F2C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6769858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673743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6137863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83141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tx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5808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405231095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 patt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E530C24-163F-15BF-3D01-A8CA8BF26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929718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6461658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B7A288-CDAC-4184-9F73-137C95F5E64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84200" y="1435100"/>
            <a:ext cx="5211763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EC22105-78D6-4753-94FA-3DA949361A9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89688" y="1435100"/>
            <a:ext cx="5219700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6A123D-3A27-499F-9210-3E0D7CED3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38604303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4282074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D525736-DEE8-4391-8135-23DE064005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8E90344-0294-48E2-AAF0-601BB99500E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66750" indent="-152400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B4F729D4-B1F1-45F2-A06A-40234B19C88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1F896FB-325C-4849-B372-8DF0D6C056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97625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85800" indent="-136525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4793915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Conten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C2759870-0BEA-44DC-A414-1C70D04E35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BFEF95FA-F121-4653-B60A-0D068C34546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88963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327262A-D327-4189-AD22-BAD67CF4AB7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4">
            <a:extLst>
              <a:ext uri="{FF2B5EF4-FFF2-40B4-BE49-F238E27FC236}">
                <a16:creationId xmlns:a16="http://schemas.microsoft.com/office/drawing/2014/main" id="{47F8EAA9-0E64-4589-A234-BC31685BE7D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94451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07CBEB8-AFEF-362F-CB36-DC00FA4C6C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01490282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image" Target="../media/image2.sv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4" name="Graphic 143">
            <a:extLst>
              <a:ext uri="{FF2B5EF4-FFF2-40B4-BE49-F238E27FC236}">
                <a16:creationId xmlns:a16="http://schemas.microsoft.com/office/drawing/2014/main" id="{55FCE7D5-5796-0746-3173-EB75FBE85E45}"/>
              </a:ext>
            </a:extLst>
          </p:cNvPr>
          <p:cNvPicPr>
            <a:picLocks noChangeAspect="1"/>
          </p:cNvPicPr>
          <p:nvPr/>
        </p:nvPicPr>
        <p:blipFill>
          <a:blip r:embed="rId51">
            <a:extLst>
              <a:ext uri="{96DAC541-7B7A-43D3-8B79-37D633B846F1}">
                <asvg:svgBlip xmlns:asvg="http://schemas.microsoft.com/office/drawing/2016/SVG/main" r:embed="rId52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63177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5601" r:id="rId1"/>
    <p:sldLayoutId id="2147485554" r:id="rId2"/>
    <p:sldLayoutId id="2147485555" r:id="rId3"/>
    <p:sldLayoutId id="2147485556" r:id="rId4"/>
    <p:sldLayoutId id="2147485557" r:id="rId5"/>
    <p:sldLayoutId id="2147485558" r:id="rId6"/>
    <p:sldLayoutId id="2147485559" r:id="rId7"/>
    <p:sldLayoutId id="2147485560" r:id="rId8"/>
    <p:sldLayoutId id="2147485561" r:id="rId9"/>
    <p:sldLayoutId id="2147485562" r:id="rId10"/>
    <p:sldLayoutId id="2147485563" r:id="rId11"/>
    <p:sldLayoutId id="2147485564" r:id="rId12"/>
    <p:sldLayoutId id="2147485565" r:id="rId13"/>
    <p:sldLayoutId id="2147485566" r:id="rId14"/>
    <p:sldLayoutId id="2147485567" r:id="rId15"/>
    <p:sldLayoutId id="2147485568" r:id="rId16"/>
    <p:sldLayoutId id="2147485569" r:id="rId17"/>
    <p:sldLayoutId id="2147485570" r:id="rId18"/>
    <p:sldLayoutId id="2147485571" r:id="rId19"/>
    <p:sldLayoutId id="2147485572" r:id="rId20"/>
    <p:sldLayoutId id="2147485573" r:id="rId21"/>
    <p:sldLayoutId id="2147485574" r:id="rId22"/>
    <p:sldLayoutId id="2147485575" r:id="rId23"/>
    <p:sldLayoutId id="2147485576" r:id="rId24"/>
    <p:sldLayoutId id="2147485577" r:id="rId25"/>
    <p:sldLayoutId id="2147485578" r:id="rId26"/>
    <p:sldLayoutId id="2147485579" r:id="rId27"/>
    <p:sldLayoutId id="2147485580" r:id="rId28"/>
    <p:sldLayoutId id="2147485581" r:id="rId29"/>
    <p:sldLayoutId id="2147485582" r:id="rId30"/>
    <p:sldLayoutId id="2147485583" r:id="rId31"/>
    <p:sldLayoutId id="2147485584" r:id="rId32"/>
    <p:sldLayoutId id="2147485585" r:id="rId33"/>
    <p:sldLayoutId id="2147485586" r:id="rId34"/>
    <p:sldLayoutId id="2147485587" r:id="rId35"/>
    <p:sldLayoutId id="2147485588" r:id="rId36"/>
    <p:sldLayoutId id="2147485589" r:id="rId37"/>
    <p:sldLayoutId id="2147485590" r:id="rId38"/>
    <p:sldLayoutId id="2147485591" r:id="rId39"/>
    <p:sldLayoutId id="2147485592" r:id="rId40"/>
    <p:sldLayoutId id="2147485593" r:id="rId41"/>
    <p:sldLayoutId id="2147485594" r:id="rId42"/>
    <p:sldLayoutId id="2147485595" r:id="rId43"/>
    <p:sldLayoutId id="2147485596" r:id="rId44"/>
    <p:sldLayoutId id="2147485597" r:id="rId45"/>
    <p:sldLayoutId id="2147485598" r:id="rId46"/>
    <p:sldLayoutId id="2147485599" r:id="rId47"/>
    <p:sldLayoutId id="2147485600" r:id="rId48"/>
    <p:sldLayoutId id="2147485602" r:id="rId49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  <p15:guide id="31" orient="horz" pos="400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7" Type="http://schemas.openxmlformats.org/officeDocument/2006/relationships/hyperlink" Target="https://github.com/bartczernicki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witter.com/bartczernicki" TargetMode="External"/><Relationship Id="rId5" Type="http://schemas.openxmlformats.org/officeDocument/2006/relationships/hyperlink" Target="https://www.linkedin.com/in/bartczernicki/" TargetMode="External"/><Relationship Id="rId4" Type="http://schemas.openxmlformats.org/officeDocument/2006/relationships/hyperlink" Target="mailto:bczernicki@microsoft.com" TargetMode="Externa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svg"/><Relationship Id="rId3" Type="http://schemas.openxmlformats.org/officeDocument/2006/relationships/image" Target="../media/image93.png"/><Relationship Id="rId7" Type="http://schemas.openxmlformats.org/officeDocument/2006/relationships/image" Target="../media/image9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6.svg"/><Relationship Id="rId5" Type="http://schemas.openxmlformats.org/officeDocument/2006/relationships/image" Target="../media/image95.png"/><Relationship Id="rId4" Type="http://schemas.openxmlformats.org/officeDocument/2006/relationships/image" Target="../media/image94.svg"/><Relationship Id="rId9" Type="http://schemas.openxmlformats.org/officeDocument/2006/relationships/image" Target="../media/image9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image" Target="../media/image99.png"/><Relationship Id="rId7" Type="http://schemas.openxmlformats.org/officeDocument/2006/relationships/image" Target="../media/image103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2.png"/><Relationship Id="rId5" Type="http://schemas.openxmlformats.org/officeDocument/2006/relationships/image" Target="../media/image101.svg"/><Relationship Id="rId4" Type="http://schemas.openxmlformats.org/officeDocument/2006/relationships/image" Target="../media/image100.png"/><Relationship Id="rId9" Type="http://schemas.openxmlformats.org/officeDocument/2006/relationships/image" Target="../media/image105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artczernicki/RiskAnalysisWithOpenAIReasoning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5.xml"/><Relationship Id="rId6" Type="http://schemas.openxmlformats.org/officeDocument/2006/relationships/image" Target="../media/image107.svg"/><Relationship Id="rId5" Type="http://schemas.openxmlformats.org/officeDocument/2006/relationships/image" Target="../media/image106.png"/><Relationship Id="rId4" Type="http://schemas.openxmlformats.org/officeDocument/2006/relationships/hyperlink" Target="https://github.com/Azure-Samples/aoai-realtime-audio-sdk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zure-Samples/aoai-realtime-audio-sdk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10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5.xml"/><Relationship Id="rId4" Type="http://schemas.openxmlformats.org/officeDocument/2006/relationships/hyperlink" Target="https://github.com/Azure-Samples/aoai-realtime-audio-sdk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zure-Samples/aoai-realtime-audio-sdk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11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Azure-Samples/azureai-samples" TargetMode="External"/><Relationship Id="rId3" Type="http://schemas.openxmlformats.org/officeDocument/2006/relationships/image" Target="../media/image82.svg"/><Relationship Id="rId7" Type="http://schemas.openxmlformats.org/officeDocument/2006/relationships/hyperlink" Target="https://learn.microsoft.com/en-us/azure/well-architected/whats-new" TargetMode="External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45.xml"/><Relationship Id="rId6" Type="http://schemas.openxmlformats.org/officeDocument/2006/relationships/hyperlink" Target="https://learn.microsoft.com/en-us/azure/ai-services/openai/concepts/model-retirements" TargetMode="External"/><Relationship Id="rId5" Type="http://schemas.openxmlformats.org/officeDocument/2006/relationships/hyperlink" Target="https://techcommunity.microsoft.com/t5/ai-azure-ai-services-blog/bg-p/Azure-AI-Services-blog" TargetMode="External"/><Relationship Id="rId4" Type="http://schemas.openxmlformats.org/officeDocument/2006/relationships/hyperlink" Target="https://learn.microsoft.com/en-us/azure/ai-services/openai/whats-new" TargetMode="External"/><Relationship Id="rId9" Type="http://schemas.openxmlformats.org/officeDocument/2006/relationships/hyperlink" Target="https://ai.azure.com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4.svg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sv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11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s://learn.microsoft.com/en-us/azure/ai-services/openai/how-to/audio-real-time?pivots=programming-language-ai-studio" TargetMode="External"/><Relationship Id="rId3" Type="http://schemas.openxmlformats.org/officeDocument/2006/relationships/image" Target="../media/image82.svg"/><Relationship Id="rId7" Type="http://schemas.openxmlformats.org/officeDocument/2006/relationships/hyperlink" Target="https://github.com/bartczernicki/ArtificialIntelligence-Presentations/tree/master/GenAI/ScalingGenerativeAI" TargetMode="External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45.xml"/><Relationship Id="rId6" Type="http://schemas.openxmlformats.org/officeDocument/2006/relationships/hyperlink" Target="https://openai.com/index/api-model-distillation/" TargetMode="External"/><Relationship Id="rId5" Type="http://schemas.openxmlformats.org/officeDocument/2006/relationships/hyperlink" Target="https://openai.com/index/api-prompt-caching/" TargetMode="External"/><Relationship Id="rId4" Type="http://schemas.openxmlformats.org/officeDocument/2006/relationships/hyperlink" Target="https://openai.com/index/introducing-vision-to-the-fine-tuning-api/" TargetMode="External"/><Relationship Id="rId9" Type="http://schemas.openxmlformats.org/officeDocument/2006/relationships/hyperlink" Target="https://openai.com/index/introducing-canvas/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4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12" Type="http://schemas.openxmlformats.org/officeDocument/2006/relationships/image" Target="../media/image5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5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5" Type="http://schemas.openxmlformats.org/officeDocument/2006/relationships/image" Target="../media/image46.png"/><Relationship Id="rId10" Type="http://schemas.openxmlformats.org/officeDocument/2006/relationships/image" Target="../media/image51.svg"/><Relationship Id="rId4" Type="http://schemas.openxmlformats.org/officeDocument/2006/relationships/image" Target="../media/image45.svg"/><Relationship Id="rId9" Type="http://schemas.openxmlformats.org/officeDocument/2006/relationships/image" Target="../media/image50.png"/><Relationship Id="rId14" Type="http://schemas.openxmlformats.org/officeDocument/2006/relationships/image" Target="../media/image5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svg"/><Relationship Id="rId13" Type="http://schemas.openxmlformats.org/officeDocument/2006/relationships/image" Target="../media/image65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12" Type="http://schemas.openxmlformats.org/officeDocument/2006/relationships/image" Target="../media/image6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9.svg"/><Relationship Id="rId11" Type="http://schemas.openxmlformats.org/officeDocument/2006/relationships/image" Target="../media/image63.png"/><Relationship Id="rId5" Type="http://schemas.openxmlformats.org/officeDocument/2006/relationships/image" Target="../media/image58.png"/><Relationship Id="rId10" Type="http://schemas.openxmlformats.org/officeDocument/2006/relationships/image" Target="../media/image62.svg"/><Relationship Id="rId4" Type="http://schemas.openxmlformats.org/officeDocument/2006/relationships/image" Target="../media/image57.png"/><Relationship Id="rId9" Type="http://schemas.openxmlformats.org/officeDocument/2006/relationships/image" Target="../media/image44.png"/><Relationship Id="rId14" Type="http://schemas.openxmlformats.org/officeDocument/2006/relationships/image" Target="../media/image6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5.xml"/><Relationship Id="rId6" Type="http://schemas.openxmlformats.org/officeDocument/2006/relationships/image" Target="../media/image70.jpeg"/><Relationship Id="rId5" Type="http://schemas.openxmlformats.org/officeDocument/2006/relationships/image" Target="../media/image69.png"/><Relationship Id="rId4" Type="http://schemas.openxmlformats.org/officeDocument/2006/relationships/image" Target="../media/image68.svg"/><Relationship Id="rId9" Type="http://schemas.openxmlformats.org/officeDocument/2006/relationships/image" Target="../media/image73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jpeg"/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5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Relationship Id="rId9" Type="http://schemas.openxmlformats.org/officeDocument/2006/relationships/image" Target="../media/image8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jpeg"/><Relationship Id="rId13" Type="http://schemas.openxmlformats.org/officeDocument/2006/relationships/image" Target="../media/image91.png"/><Relationship Id="rId3" Type="http://schemas.openxmlformats.org/officeDocument/2006/relationships/image" Target="../media/image82.svg"/><Relationship Id="rId7" Type="http://schemas.openxmlformats.org/officeDocument/2006/relationships/image" Target="../media/image85.png"/><Relationship Id="rId12" Type="http://schemas.openxmlformats.org/officeDocument/2006/relationships/image" Target="../media/image90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45.xml"/><Relationship Id="rId6" Type="http://schemas.openxmlformats.org/officeDocument/2006/relationships/image" Target="../media/image84.emf"/><Relationship Id="rId11" Type="http://schemas.openxmlformats.org/officeDocument/2006/relationships/image" Target="../media/image89.png"/><Relationship Id="rId5" Type="http://schemas.openxmlformats.org/officeDocument/2006/relationships/image" Target="../media/image83.jpeg"/><Relationship Id="rId10" Type="http://schemas.openxmlformats.org/officeDocument/2006/relationships/image" Target="../media/image88.png"/><Relationship Id="rId4" Type="http://schemas.openxmlformats.org/officeDocument/2006/relationships/hyperlink" Target="https://www.bing.com/ck/a?!&amp;&amp;p=8ca4ae5a2d4480d0JmltdHM9MTcxMTMyNDgwMCZpZ3VpZD0zNWYwNjU0Yy1iMjU5LTZlODUtMDgyOC03MTVjYjNhMTZmODImaW5zaWQ9NTcxMw&amp;ptn=3&amp;ver=2&amp;hsh=3&amp;fclid=35f0654c-b259-6e85-0828-715cb3a16f82&amp;u=a1L2ltYWdlcy9zZWFyY2g_cT1henVyZSUyMGxvZ28mRk9STT1JUUZSQkEmaWQ9QzVGREUyMjIzM0Y3N0Q1MDhDMzdBQTZEN0Y0OUI4NEUzNjI4Qjk0Nw&amp;ntb=1" TargetMode="External"/><Relationship Id="rId9" Type="http://schemas.openxmlformats.org/officeDocument/2006/relationships/image" Target="../media/image8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sv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4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84200" y="966787"/>
            <a:ext cx="6401391" cy="2462213"/>
          </a:xfrm>
        </p:spPr>
        <p:txBody>
          <a:bodyPr/>
          <a:lstStyle/>
          <a:p>
            <a:r>
              <a:rPr lang="en-US" dirty="0">
                <a:solidFill>
                  <a:srgbClr val="FFB3BB"/>
                </a:solidFill>
                <a:latin typeface="Segoe Sans Display Semibold"/>
                <a:cs typeface="Segoe Sans Display Semibold"/>
              </a:rPr>
              <a:t>Microsoft Azure AI </a:t>
            </a:r>
            <a:br>
              <a:rPr lang="en-US" dirty="0">
                <a:solidFill>
                  <a:srgbClr val="FFB3BB"/>
                </a:solidFill>
                <a:latin typeface="Segoe Sans Display Semibold"/>
                <a:cs typeface="Segoe Sans Display Semibold"/>
              </a:rPr>
            </a:br>
            <a:r>
              <a:rPr lang="en-US" dirty="0">
                <a:latin typeface="Segoe Sans Display Semibold"/>
                <a:cs typeface="Segoe Sans Display Semibold"/>
              </a:rPr>
              <a:t>What is The Latest &amp; </a:t>
            </a:r>
            <a:br>
              <a:rPr lang="en-US" dirty="0">
                <a:latin typeface="Segoe Sans Display Semibold"/>
                <a:cs typeface="Segoe Sans Display Semibold"/>
              </a:rPr>
            </a:br>
            <a:r>
              <a:rPr lang="en-US" dirty="0">
                <a:latin typeface="Segoe Sans Display Semibold"/>
                <a:cs typeface="Segoe Sans Display Semibold"/>
              </a:rPr>
              <a:t>Future Roadmap</a:t>
            </a:r>
            <a:endParaRPr lang="en-US" dirty="0"/>
          </a:p>
          <a:p>
            <a:endParaRPr lang="en-US" dirty="0"/>
          </a:p>
        </p:txBody>
      </p:sp>
      <p:pic>
        <p:nvPicPr>
          <p:cNvPr id="10" name="Picture 9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BA1187C6-D84D-84A0-6DB0-8C51B93E000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4200" y="3008753"/>
            <a:ext cx="1846660" cy="1846660"/>
          </a:xfrm>
          <a:prstGeom prst="ellipse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A2BFA3B-7015-B805-CAC9-2B17D11C6E1B}"/>
              </a:ext>
            </a:extLst>
          </p:cNvPr>
          <p:cNvSpPr txBox="1"/>
          <p:nvPr/>
        </p:nvSpPr>
        <p:spPr>
          <a:xfrm>
            <a:off x="378198" y="4935130"/>
            <a:ext cx="6813394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accent1"/>
                </a:solidFill>
              </a:rPr>
              <a:t>Bart Czernicki</a:t>
            </a:r>
          </a:p>
          <a:p>
            <a:r>
              <a:rPr lang="en-US" sz="1800" dirty="0">
                <a:solidFill>
                  <a:schemeClr val="accent1"/>
                </a:solidFill>
              </a:rPr>
              <a:t>Principal Global Black Belt | Artificial Intelligence</a:t>
            </a:r>
          </a:p>
          <a:p>
            <a:r>
              <a:rPr lang="en-US" sz="1600" dirty="0"/>
              <a:t>Email: </a:t>
            </a:r>
            <a:r>
              <a:rPr lang="en-US" sz="1600" dirty="0">
                <a:solidFill>
                  <a:schemeClr val="accent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bczernicki@microsoft.com</a:t>
            </a:r>
            <a:endParaRPr lang="en-US" sz="1600" dirty="0">
              <a:solidFill>
                <a:schemeClr val="accent1"/>
              </a:solidFill>
            </a:endParaRPr>
          </a:p>
          <a:p>
            <a:r>
              <a:rPr lang="en-US" sz="1600" dirty="0"/>
              <a:t>LinkedIn: </a:t>
            </a:r>
            <a:r>
              <a:rPr lang="en-US" sz="1600" dirty="0">
                <a:solidFill>
                  <a:schemeClr val="accent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https://www.linkedin.com/in/bartczernicki/</a:t>
            </a:r>
            <a:r>
              <a:rPr lang="en-US" sz="1600" dirty="0">
                <a:solidFill>
                  <a:schemeClr val="accent1"/>
                </a:solidFill>
              </a:rPr>
              <a:t> </a:t>
            </a:r>
          </a:p>
          <a:p>
            <a:r>
              <a:rPr lang="en-US" sz="1600" dirty="0"/>
              <a:t>Twitter (X): </a:t>
            </a:r>
            <a:r>
              <a:rPr lang="en-US" sz="1600" dirty="0">
                <a:solidFill>
                  <a:schemeClr val="accent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https://twitter.com/bartczernicki</a:t>
            </a:r>
            <a:r>
              <a:rPr lang="en-US" sz="1600" dirty="0">
                <a:solidFill>
                  <a:schemeClr val="accent1"/>
                </a:solidFill>
              </a:rPr>
              <a:t> </a:t>
            </a:r>
          </a:p>
          <a:p>
            <a:r>
              <a:rPr lang="en-US" sz="1600" dirty="0"/>
              <a:t>GitHub: </a:t>
            </a:r>
            <a:r>
              <a:rPr lang="en-US" sz="1600" dirty="0">
                <a:solidFill>
                  <a:schemeClr val="accent1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https://github.com/bartczernicki</a:t>
            </a:r>
            <a:r>
              <a:rPr lang="en-US" sz="1600" dirty="0">
                <a:solidFill>
                  <a:schemeClr val="accent1"/>
                </a:solidFill>
              </a:rPr>
              <a:t> </a:t>
            </a:r>
          </a:p>
        </p:txBody>
      </p:sp>
      <p:sp>
        <p:nvSpPr>
          <p:cNvPr id="13" name="Title 3">
            <a:extLst>
              <a:ext uri="{FF2B5EF4-FFF2-40B4-BE49-F238E27FC236}">
                <a16:creationId xmlns:a16="http://schemas.microsoft.com/office/drawing/2014/main" id="{9F99FABA-9195-3C9B-D2AE-02E488F364AD}"/>
              </a:ext>
            </a:extLst>
          </p:cNvPr>
          <p:cNvSpPr txBox="1">
            <a:spLocks/>
          </p:cNvSpPr>
          <p:nvPr/>
        </p:nvSpPr>
        <p:spPr bwMode="white">
          <a:xfrm>
            <a:off x="10540380" y="6597123"/>
            <a:ext cx="1841500" cy="800219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Segoe Sans Display Semibold" pitchFamily="2" charset="0"/>
                <a:ea typeface="+mn-ea"/>
                <a:cs typeface="Segoe Sans Display Semibold" pitchFamily="2" charset="0"/>
              </a:defRPr>
            </a:lvl1pPr>
          </a:lstStyle>
          <a:p>
            <a:r>
              <a:rPr lang="en-US" sz="1200" dirty="0">
                <a:latin typeface="Segoe Sans Display Semibold"/>
                <a:cs typeface="Segoe Sans Display Semibold"/>
              </a:rPr>
              <a:t>Version: December 2024</a:t>
            </a:r>
            <a:endParaRPr lang="en-US" sz="1200" dirty="0"/>
          </a:p>
          <a:p>
            <a:endParaRPr lang="en-US" dirty="0"/>
          </a:p>
        </p:txBody>
      </p:sp>
      <p:sp>
        <p:nvSpPr>
          <p:cNvPr id="2" name="Title 3">
            <a:extLst>
              <a:ext uri="{FF2B5EF4-FFF2-40B4-BE49-F238E27FC236}">
                <a16:creationId xmlns:a16="http://schemas.microsoft.com/office/drawing/2014/main" id="{753CDB21-5758-4C35-5B35-AF144DB328F8}"/>
              </a:ext>
            </a:extLst>
          </p:cNvPr>
          <p:cNvSpPr txBox="1">
            <a:spLocks/>
          </p:cNvSpPr>
          <p:nvPr/>
        </p:nvSpPr>
        <p:spPr bwMode="white">
          <a:xfrm>
            <a:off x="2581419" y="3013347"/>
            <a:ext cx="6401391" cy="2277547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Segoe Sans Display Semibold" pitchFamily="2" charset="0"/>
                <a:ea typeface="+mn-ea"/>
                <a:cs typeface="Segoe Sans Display Semibold" pitchFamily="2" charset="0"/>
              </a:defRPr>
            </a:lvl1pPr>
          </a:lstStyle>
          <a:p>
            <a:r>
              <a:rPr lang="en-US" sz="1800" dirty="0">
                <a:solidFill>
                  <a:srgbClr val="FFB3BB"/>
                </a:solidFill>
                <a:latin typeface="Segoe Sans Display Semibold"/>
                <a:cs typeface="Segoe Sans Display Semibold"/>
              </a:rPr>
              <a:t>Agenda</a:t>
            </a:r>
            <a:br>
              <a:rPr lang="en-US" sz="1800" dirty="0">
                <a:solidFill>
                  <a:srgbClr val="FFB3BB"/>
                </a:solidFill>
                <a:latin typeface="Segoe Sans Display Semibold"/>
                <a:cs typeface="Segoe Sans Display Semibold"/>
              </a:rPr>
            </a:br>
            <a:r>
              <a:rPr lang="en-US" sz="1800" dirty="0">
                <a:latin typeface="Segoe Sans Display Semibold"/>
                <a:cs typeface="Segoe Sans Display Semibold"/>
              </a:rPr>
              <a:t>Azure AI Introduction</a:t>
            </a:r>
          </a:p>
          <a:p>
            <a:r>
              <a:rPr lang="en-US" sz="1800" dirty="0"/>
              <a:t>What is New?</a:t>
            </a:r>
          </a:p>
          <a:p>
            <a:r>
              <a:rPr lang="en-US" sz="1800" dirty="0"/>
              <a:t>Demos – o1, Local Models, Realtime Speech</a:t>
            </a:r>
          </a:p>
          <a:p>
            <a:r>
              <a:rPr lang="en-US" sz="1800" dirty="0"/>
              <a:t>Where to find New Innovations</a:t>
            </a:r>
          </a:p>
          <a:p>
            <a:r>
              <a:rPr lang="en-US" sz="1800" dirty="0"/>
              <a:t>Azure AI Roadmap Considerations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4984457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732E7A-6955-D5C6-5F49-DF185EDC64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1">
            <a:extLst>
              <a:ext uri="{FF2B5EF4-FFF2-40B4-BE49-F238E27FC236}">
                <a16:creationId xmlns:a16="http://schemas.microsoft.com/office/drawing/2014/main" id="{70E22CC1-7581-94CF-82C9-1727875CE0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740" y="122663"/>
            <a:ext cx="11018520" cy="553998"/>
          </a:xfrm>
        </p:spPr>
        <p:txBody>
          <a:bodyPr/>
          <a:lstStyle/>
          <a:p>
            <a:pPr algn="ctr"/>
            <a:r>
              <a:rPr lang="en-US" sz="3600" spc="0" dirty="0">
                <a:ln>
                  <a:noFill/>
                </a:ln>
              </a:rPr>
              <a:t>Generative AI Scaling Optimizations</a:t>
            </a:r>
            <a:endParaRPr lang="en-US" dirty="0"/>
          </a:p>
        </p:txBody>
      </p:sp>
      <p:sp>
        <p:nvSpPr>
          <p:cNvPr id="9" name="Rectangle: Rounded Corners 10">
            <a:extLst>
              <a:ext uri="{FF2B5EF4-FFF2-40B4-BE49-F238E27FC236}">
                <a16:creationId xmlns:a16="http://schemas.microsoft.com/office/drawing/2014/main" id="{003EE997-ECBC-C5AD-1B2C-86C67F6635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453483" y="1092013"/>
            <a:ext cx="11285034" cy="5113799"/>
          </a:xfrm>
          <a:prstGeom prst="roundRect">
            <a:avLst>
              <a:gd name="adj" fmla="val 7778"/>
            </a:avLst>
          </a:prstGeom>
          <a:noFill/>
          <a:ln w="12700" cap="rnd">
            <a:solidFill>
              <a:srgbClr val="3A4953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9" name="Rectangle: Rounded Corners 74">
            <a:extLst>
              <a:ext uri="{FF2B5EF4-FFF2-40B4-BE49-F238E27FC236}">
                <a16:creationId xmlns:a16="http://schemas.microsoft.com/office/drawing/2014/main" id="{36E1AA0A-7852-7650-0855-C0A4ED25EB82}"/>
              </a:ext>
            </a:extLst>
          </p:cNvPr>
          <p:cNvSpPr/>
          <p:nvPr/>
        </p:nvSpPr>
        <p:spPr>
          <a:xfrm>
            <a:off x="1303720" y="860044"/>
            <a:ext cx="2081274" cy="49338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bg1">
                  <a:lumMod val="25000"/>
                  <a:lumOff val="75000"/>
                </a:schemeClr>
              </a:gs>
              <a:gs pos="80000">
                <a:srgbClr val="0078D4"/>
              </a:gs>
            </a:gsLst>
            <a:path path="circle">
              <a:fillToRect l="100000" t="100000"/>
            </a:path>
            <a:tileRect r="-100000" b="-100000"/>
          </a:gradFill>
          <a:ln w="63897" cap="flat">
            <a:noFill/>
            <a:prstDash val="solid"/>
            <a:miter/>
          </a:ln>
          <a:effectLst>
            <a:outerShdw blurRad="63500" dist="63500" dir="2700000" algn="tl" rotWithShape="0">
              <a:srgbClr val="454142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137160" tIns="18288" rIns="137160" bIns="54864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CA" sz="1800" b="1" dirty="0">
                <a:ln w="3175">
                  <a:noFill/>
                </a:ln>
                <a:gradFill>
                  <a:gsLst>
                    <a:gs pos="53147">
                      <a:srgbClr val="FFFFFF"/>
                    </a:gs>
                    <a:gs pos="28000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latin typeface="Segoe UI Semibold" panose="020F0502020204030204" pitchFamily="34" charset="0"/>
                <a:cs typeface="Segoe UI" pitchFamily="34" charset="0"/>
              </a:rPr>
              <a:t>Accuracy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35C0599D-7C4A-96BB-AC88-A54A56544E0F}"/>
              </a:ext>
            </a:extLst>
          </p:cNvPr>
          <p:cNvSpPr/>
          <p:nvPr/>
        </p:nvSpPr>
        <p:spPr>
          <a:xfrm>
            <a:off x="811306" y="1577955"/>
            <a:ext cx="3015301" cy="4382530"/>
          </a:xfrm>
          <a:prstGeom prst="roundRect">
            <a:avLst/>
          </a:prstGeom>
          <a:ln w="19050" cap="rnd">
            <a:gradFill flip="none" rotWithShape="1">
              <a:gsLst>
                <a:gs pos="0">
                  <a:srgbClr val="9CEBFF"/>
                </a:gs>
                <a:gs pos="80000">
                  <a:srgbClr val="0078D4"/>
                </a:gs>
              </a:gsLst>
              <a:path path="circle">
                <a:fillToRect l="100000" t="100000"/>
              </a:path>
              <a:tileRect r="-100000" b="-100000"/>
            </a:gradFill>
            <a:headEnd type="none" w="lg" len="sm"/>
            <a:tailEnd type="none" w="lg" len="sm"/>
          </a:ln>
          <a:effectLst>
            <a:outerShdw blurRad="63500" dist="63500" dir="2700000" algn="tl" rotWithShape="0">
              <a:srgbClr val="454142">
                <a:alpha val="2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72000" tIns="18288" rIns="91440" bIns="3657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CA" sz="1600" dirty="0">
              <a:ln w="3175">
                <a:noFill/>
              </a:ln>
              <a:gradFill>
                <a:gsLst>
                  <a:gs pos="74825">
                    <a:srgbClr val="FFFFFF"/>
                  </a:gs>
                  <a:gs pos="53147">
                    <a:srgbClr val="FFFFFF"/>
                  </a:gs>
                </a:gsLst>
                <a:path path="circle">
                  <a:fillToRect l="100000" b="100000"/>
                </a:path>
              </a:gradFill>
              <a:cs typeface="Segoe UI" pitchFamily="34" charset="0"/>
            </a:endParaRPr>
          </a:p>
        </p:txBody>
      </p:sp>
      <p:sp>
        <p:nvSpPr>
          <p:cNvPr id="20" name="Rectangle: Rounded Corners 74">
            <a:extLst>
              <a:ext uri="{FF2B5EF4-FFF2-40B4-BE49-F238E27FC236}">
                <a16:creationId xmlns:a16="http://schemas.microsoft.com/office/drawing/2014/main" id="{21348611-4EC8-658A-1D22-847613C3E0C6}"/>
              </a:ext>
            </a:extLst>
          </p:cNvPr>
          <p:cNvSpPr/>
          <p:nvPr/>
        </p:nvSpPr>
        <p:spPr>
          <a:xfrm>
            <a:off x="5057041" y="850537"/>
            <a:ext cx="2115088" cy="49338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5">
                  <a:lumMod val="75000"/>
                </a:schemeClr>
              </a:gs>
              <a:gs pos="80000">
                <a:srgbClr val="0078D4"/>
              </a:gs>
            </a:gsLst>
            <a:path path="circle">
              <a:fillToRect l="100000" t="100000"/>
            </a:path>
            <a:tileRect r="-100000" b="-100000"/>
          </a:gradFill>
          <a:ln w="63897" cap="flat">
            <a:noFill/>
            <a:prstDash val="solid"/>
            <a:miter/>
          </a:ln>
          <a:effectLst>
            <a:outerShdw blurRad="63500" dist="63500" dir="2700000" algn="tl" rotWithShape="0">
              <a:srgbClr val="454142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137160" tIns="18288" rIns="137160" bIns="54864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CA" sz="1800" b="1" dirty="0">
                <a:ln w="3175">
                  <a:noFill/>
                </a:ln>
                <a:gradFill>
                  <a:gsLst>
                    <a:gs pos="53147">
                      <a:srgbClr val="FFFFFF"/>
                    </a:gs>
                    <a:gs pos="28000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latin typeface="Segoe UI Semibold" panose="020F0502020204030204" pitchFamily="34" charset="0"/>
                <a:cs typeface="Segoe UI" pitchFamily="34" charset="0"/>
              </a:rPr>
              <a:t>Latency</a:t>
            </a:r>
          </a:p>
        </p:txBody>
      </p:sp>
      <p:sp>
        <p:nvSpPr>
          <p:cNvPr id="21" name="Rectangle: Rounded Corners 74">
            <a:extLst>
              <a:ext uri="{FF2B5EF4-FFF2-40B4-BE49-F238E27FC236}">
                <a16:creationId xmlns:a16="http://schemas.microsoft.com/office/drawing/2014/main" id="{4877972B-9693-E234-E514-9720E26345A3}"/>
              </a:ext>
            </a:extLst>
          </p:cNvPr>
          <p:cNvSpPr/>
          <p:nvPr/>
        </p:nvSpPr>
        <p:spPr>
          <a:xfrm>
            <a:off x="8810362" y="840597"/>
            <a:ext cx="2115088" cy="49338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0B050"/>
              </a:gs>
              <a:gs pos="80000">
                <a:srgbClr val="0078D4"/>
              </a:gs>
            </a:gsLst>
            <a:path path="circle">
              <a:fillToRect l="100000" t="100000"/>
            </a:path>
            <a:tileRect r="-100000" b="-100000"/>
          </a:gradFill>
          <a:ln w="63897" cap="flat">
            <a:noFill/>
            <a:prstDash val="solid"/>
            <a:miter/>
          </a:ln>
          <a:effectLst>
            <a:outerShdw blurRad="63500" dist="63500" dir="2700000" algn="tl" rotWithShape="0">
              <a:srgbClr val="454142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137160" tIns="18288" rIns="137160" bIns="54864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CA" sz="1800" b="1" dirty="0">
                <a:ln w="3175">
                  <a:noFill/>
                </a:ln>
                <a:gradFill>
                  <a:gsLst>
                    <a:gs pos="53147">
                      <a:srgbClr val="FFFFFF"/>
                    </a:gs>
                    <a:gs pos="28000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latin typeface="Segoe UI Semibold" panose="020F0502020204030204" pitchFamily="34" charset="0"/>
                <a:cs typeface="Segoe UI" pitchFamily="34" charset="0"/>
              </a:rPr>
              <a:t>Cost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8DEB3FCB-877A-5090-2D6F-6279AE669B35}"/>
              </a:ext>
            </a:extLst>
          </p:cNvPr>
          <p:cNvSpPr/>
          <p:nvPr/>
        </p:nvSpPr>
        <p:spPr>
          <a:xfrm>
            <a:off x="4588349" y="1540132"/>
            <a:ext cx="3015301" cy="4420353"/>
          </a:xfrm>
          <a:prstGeom prst="roundRect">
            <a:avLst/>
          </a:prstGeom>
          <a:ln w="19050" cap="rnd">
            <a:gradFill flip="none" rotWithShape="1">
              <a:gsLst>
                <a:gs pos="0">
                  <a:srgbClr val="C03BC4"/>
                </a:gs>
                <a:gs pos="80000">
                  <a:srgbClr val="0078D4"/>
                </a:gs>
              </a:gsLst>
              <a:path path="circle">
                <a:fillToRect l="100000" t="100000"/>
              </a:path>
              <a:tileRect r="-100000" b="-100000"/>
            </a:gradFill>
            <a:headEnd type="none" w="lg" len="sm"/>
            <a:tailEnd type="none" w="lg" len="sm"/>
          </a:ln>
          <a:effectLst>
            <a:outerShdw blurRad="63500" dist="63500" dir="2700000" algn="tl" rotWithShape="0">
              <a:srgbClr val="454142">
                <a:alpha val="2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72000" tIns="18288" rIns="91440" bIns="3657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CA" sz="1600" dirty="0">
              <a:ln w="3175">
                <a:noFill/>
              </a:ln>
              <a:gradFill>
                <a:gsLst>
                  <a:gs pos="74825">
                    <a:srgbClr val="FFFFFF"/>
                  </a:gs>
                  <a:gs pos="53147">
                    <a:srgbClr val="FFFFFF"/>
                  </a:gs>
                </a:gsLst>
                <a:path path="circle">
                  <a:fillToRect l="100000" b="100000"/>
                </a:path>
              </a:gradFill>
              <a:cs typeface="Segoe UI" pitchFamily="34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A5D8D4B-899A-CE2B-1BAD-19FD8A6584E5}"/>
              </a:ext>
            </a:extLst>
          </p:cNvPr>
          <p:cNvSpPr/>
          <p:nvPr/>
        </p:nvSpPr>
        <p:spPr>
          <a:xfrm>
            <a:off x="8339992" y="1540132"/>
            <a:ext cx="3015301" cy="4420353"/>
          </a:xfrm>
          <a:prstGeom prst="roundRect">
            <a:avLst/>
          </a:prstGeom>
          <a:ln w="19050" cap="rnd">
            <a:gradFill flip="none" rotWithShape="1">
              <a:gsLst>
                <a:gs pos="0">
                  <a:srgbClr val="07641D"/>
                </a:gs>
                <a:gs pos="80000">
                  <a:srgbClr val="0078D4"/>
                </a:gs>
              </a:gsLst>
              <a:path path="circle">
                <a:fillToRect l="100000" t="100000"/>
              </a:path>
              <a:tileRect r="-100000" b="-100000"/>
            </a:gradFill>
            <a:headEnd type="none" w="lg" len="sm"/>
            <a:tailEnd type="none" w="lg" len="sm"/>
          </a:ln>
          <a:effectLst>
            <a:outerShdw blurRad="63500" dist="63500" dir="2700000" algn="tl" rotWithShape="0">
              <a:srgbClr val="454142">
                <a:alpha val="2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72000" tIns="18288" rIns="91440" bIns="3657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CA" sz="1600" dirty="0">
              <a:ln w="3175">
                <a:noFill/>
              </a:ln>
              <a:gradFill>
                <a:gsLst>
                  <a:gs pos="74825">
                    <a:srgbClr val="FFFFFF"/>
                  </a:gs>
                  <a:gs pos="53147">
                    <a:srgbClr val="FFFFFF"/>
                  </a:gs>
                </a:gsLst>
                <a:path path="circle">
                  <a:fillToRect l="100000" b="100000"/>
                </a:path>
              </a:gradFill>
              <a:cs typeface="Segoe UI" pitchFamily="34" charset="0"/>
            </a:endParaRPr>
          </a:p>
        </p:txBody>
      </p:sp>
      <p:sp>
        <p:nvSpPr>
          <p:cNvPr id="10" name="Rectangle: Rounded Corners 74">
            <a:extLst>
              <a:ext uri="{FF2B5EF4-FFF2-40B4-BE49-F238E27FC236}">
                <a16:creationId xmlns:a16="http://schemas.microsoft.com/office/drawing/2014/main" id="{19BFB768-72EA-C5CB-3A3D-0470B0037A9E}"/>
              </a:ext>
            </a:extLst>
          </p:cNvPr>
          <p:cNvSpPr/>
          <p:nvPr/>
        </p:nvSpPr>
        <p:spPr>
          <a:xfrm>
            <a:off x="4773463" y="1951564"/>
            <a:ext cx="6429658" cy="274320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63897" cap="flat">
            <a:noFill/>
            <a:prstDash val="solid"/>
            <a:miter/>
          </a:ln>
          <a:effectLst>
            <a:outerShdw blurRad="63500" dist="63500" dir="2700000" algn="tl" rotWithShape="0">
              <a:srgbClr val="454142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137160" tIns="91440" rIns="13716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CA" sz="1150" b="1" dirty="0">
                <a:ln w="3175">
                  <a:noFill/>
                </a:ln>
                <a:solidFill>
                  <a:schemeClr val="bg1"/>
                </a:solidFill>
                <a:latin typeface="Segoe UI Semibold" panose="020F0502020204030204" pitchFamily="34" charset="0"/>
                <a:cs typeface="Segoe UI" pitchFamily="34" charset="0"/>
              </a:rPr>
              <a:t>Generative AI Model &amp; Provider Selection (*)</a:t>
            </a:r>
          </a:p>
        </p:txBody>
      </p:sp>
      <p:sp>
        <p:nvSpPr>
          <p:cNvPr id="15" name="Rectangle: Rounded Corners 74">
            <a:extLst>
              <a:ext uri="{FF2B5EF4-FFF2-40B4-BE49-F238E27FC236}">
                <a16:creationId xmlns:a16="http://schemas.microsoft.com/office/drawing/2014/main" id="{FFC8CDF7-0691-BC09-D9C3-55D826B2C522}"/>
              </a:ext>
            </a:extLst>
          </p:cNvPr>
          <p:cNvSpPr/>
          <p:nvPr/>
        </p:nvSpPr>
        <p:spPr>
          <a:xfrm>
            <a:off x="1048042" y="2344424"/>
            <a:ext cx="2636613" cy="27432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bg1">
                  <a:lumMod val="25000"/>
                  <a:lumOff val="75000"/>
                </a:schemeClr>
              </a:gs>
              <a:gs pos="80000">
                <a:srgbClr val="0078D4"/>
              </a:gs>
            </a:gsLst>
            <a:path path="circle">
              <a:fillToRect l="100000" t="100000"/>
            </a:path>
            <a:tileRect r="-100000" b="-100000"/>
          </a:gradFill>
          <a:ln w="63897" cap="flat">
            <a:noFill/>
            <a:prstDash val="solid"/>
            <a:miter/>
          </a:ln>
          <a:effectLst>
            <a:outerShdw blurRad="63500" dist="63500" dir="2700000" algn="tl" rotWithShape="0">
              <a:srgbClr val="454142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137160" tIns="91440" rIns="13716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CA" sz="1150" dirty="0">
                <a:ln w="3175">
                  <a:noFill/>
                </a:ln>
                <a:gradFill>
                  <a:gsLst>
                    <a:gs pos="53147">
                      <a:srgbClr val="FFFFFF"/>
                    </a:gs>
                    <a:gs pos="28000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latin typeface="Segoe UI Semibold" panose="020F0502020204030204" pitchFamily="34" charset="0"/>
                <a:cs typeface="Segoe UI" pitchFamily="34" charset="0"/>
              </a:rPr>
              <a:t>Prompt Optimization</a:t>
            </a:r>
          </a:p>
        </p:txBody>
      </p:sp>
      <p:sp>
        <p:nvSpPr>
          <p:cNvPr id="16" name="Rectangle: Rounded Corners 74">
            <a:extLst>
              <a:ext uri="{FF2B5EF4-FFF2-40B4-BE49-F238E27FC236}">
                <a16:creationId xmlns:a16="http://schemas.microsoft.com/office/drawing/2014/main" id="{282EF321-71C4-5F0A-C8CC-E98E7B896B2F}"/>
              </a:ext>
            </a:extLst>
          </p:cNvPr>
          <p:cNvSpPr/>
          <p:nvPr/>
        </p:nvSpPr>
        <p:spPr>
          <a:xfrm>
            <a:off x="1026045" y="2793715"/>
            <a:ext cx="2636613" cy="27432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bg1">
                  <a:lumMod val="25000"/>
                  <a:lumOff val="75000"/>
                </a:schemeClr>
              </a:gs>
              <a:gs pos="80000">
                <a:srgbClr val="0078D4"/>
              </a:gs>
            </a:gsLst>
            <a:path path="circle">
              <a:fillToRect l="100000" t="100000"/>
            </a:path>
            <a:tileRect r="-100000" b="-100000"/>
          </a:gradFill>
          <a:ln w="63897" cap="flat">
            <a:noFill/>
            <a:prstDash val="solid"/>
            <a:miter/>
          </a:ln>
          <a:effectLst>
            <a:outerShdw blurRad="63500" dist="63500" dir="2700000" algn="tl" rotWithShape="0">
              <a:srgbClr val="454142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137160" tIns="91440" rIns="13716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CA" sz="1150" b="1" dirty="0">
                <a:ln w="3175">
                  <a:noFill/>
                </a:ln>
                <a:gradFill>
                  <a:gsLst>
                    <a:gs pos="53147">
                      <a:srgbClr val="FFFFFF"/>
                    </a:gs>
                    <a:gs pos="28000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latin typeface="Segoe UI Semibold" panose="020F0502020204030204" pitchFamily="34" charset="0"/>
                <a:cs typeface="Segoe UI" pitchFamily="34" charset="0"/>
              </a:rPr>
              <a:t>Model (API) Parameters</a:t>
            </a:r>
          </a:p>
        </p:txBody>
      </p:sp>
      <p:sp>
        <p:nvSpPr>
          <p:cNvPr id="17" name="Rectangle: Rounded Corners 74">
            <a:extLst>
              <a:ext uri="{FF2B5EF4-FFF2-40B4-BE49-F238E27FC236}">
                <a16:creationId xmlns:a16="http://schemas.microsoft.com/office/drawing/2014/main" id="{F9D5E9AE-CA52-90C7-27F4-1F94F8B88BCC}"/>
              </a:ext>
            </a:extLst>
          </p:cNvPr>
          <p:cNvSpPr/>
          <p:nvPr/>
        </p:nvSpPr>
        <p:spPr>
          <a:xfrm>
            <a:off x="1001554" y="3689847"/>
            <a:ext cx="2636613" cy="27432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bg1">
                  <a:lumMod val="25000"/>
                  <a:lumOff val="75000"/>
                </a:schemeClr>
              </a:gs>
              <a:gs pos="80000">
                <a:srgbClr val="0078D4"/>
              </a:gs>
            </a:gsLst>
            <a:path path="circle">
              <a:fillToRect l="100000" t="100000"/>
            </a:path>
            <a:tileRect r="-100000" b="-100000"/>
          </a:gradFill>
          <a:ln w="63897" cap="flat">
            <a:noFill/>
            <a:prstDash val="solid"/>
            <a:miter/>
          </a:ln>
          <a:effectLst>
            <a:outerShdw blurRad="63500" dist="63500" dir="2700000" algn="tl" rotWithShape="0">
              <a:srgbClr val="454142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137160" tIns="91440" rIns="13716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CA" sz="1150" b="1" dirty="0">
                <a:ln w="3175">
                  <a:noFill/>
                </a:ln>
                <a:gradFill>
                  <a:gsLst>
                    <a:gs pos="53147">
                      <a:srgbClr val="FFFFFF"/>
                    </a:gs>
                    <a:gs pos="28000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latin typeface="Segoe UI Semibold" panose="020F0502020204030204" pitchFamily="34" charset="0"/>
                <a:cs typeface="Segoe UI" pitchFamily="34" charset="0"/>
              </a:rPr>
              <a:t>RAG (*)</a:t>
            </a:r>
          </a:p>
        </p:txBody>
      </p:sp>
      <p:sp>
        <p:nvSpPr>
          <p:cNvPr id="18" name="Rectangle: Rounded Corners 74">
            <a:extLst>
              <a:ext uri="{FF2B5EF4-FFF2-40B4-BE49-F238E27FC236}">
                <a16:creationId xmlns:a16="http://schemas.microsoft.com/office/drawing/2014/main" id="{876189DD-EBC9-1210-5A1C-7E2B4821C9A6}"/>
              </a:ext>
            </a:extLst>
          </p:cNvPr>
          <p:cNvSpPr/>
          <p:nvPr/>
        </p:nvSpPr>
        <p:spPr>
          <a:xfrm>
            <a:off x="1001553" y="4137895"/>
            <a:ext cx="2636613" cy="27432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bg1">
                  <a:lumMod val="25000"/>
                  <a:lumOff val="75000"/>
                </a:schemeClr>
              </a:gs>
              <a:gs pos="80000">
                <a:srgbClr val="0078D4"/>
              </a:gs>
            </a:gsLst>
            <a:path path="circle">
              <a:fillToRect l="100000" t="100000"/>
            </a:path>
            <a:tileRect r="-100000" b="-100000"/>
          </a:gradFill>
          <a:ln w="63897" cap="flat">
            <a:noFill/>
            <a:prstDash val="solid"/>
            <a:miter/>
          </a:ln>
          <a:effectLst>
            <a:outerShdw blurRad="63500" dist="63500" dir="2700000" algn="tl" rotWithShape="0">
              <a:srgbClr val="454142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137160" tIns="91440" rIns="13716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CA" sz="1150" b="1" dirty="0">
                <a:ln w="3175">
                  <a:noFill/>
                </a:ln>
                <a:gradFill>
                  <a:gsLst>
                    <a:gs pos="53147">
                      <a:srgbClr val="FFFFFF"/>
                    </a:gs>
                    <a:gs pos="28000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latin typeface="Segoe UI Semibold" panose="020F0502020204030204" pitchFamily="34" charset="0"/>
                <a:cs typeface="Segoe UI" pitchFamily="34" charset="0"/>
              </a:rPr>
              <a:t>Azure AI Groundedness (*)</a:t>
            </a:r>
          </a:p>
        </p:txBody>
      </p:sp>
      <p:sp>
        <p:nvSpPr>
          <p:cNvPr id="22" name="Rectangle: Rounded Corners 74">
            <a:extLst>
              <a:ext uri="{FF2B5EF4-FFF2-40B4-BE49-F238E27FC236}">
                <a16:creationId xmlns:a16="http://schemas.microsoft.com/office/drawing/2014/main" id="{5FA2A01D-FF36-7C32-231E-401847B1DF3E}"/>
              </a:ext>
            </a:extLst>
          </p:cNvPr>
          <p:cNvSpPr/>
          <p:nvPr/>
        </p:nvSpPr>
        <p:spPr>
          <a:xfrm>
            <a:off x="1001550" y="4590362"/>
            <a:ext cx="2636613" cy="27432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bg1">
                  <a:lumMod val="25000"/>
                  <a:lumOff val="75000"/>
                </a:schemeClr>
              </a:gs>
              <a:gs pos="80000">
                <a:srgbClr val="0078D4"/>
              </a:gs>
            </a:gsLst>
            <a:path path="circle">
              <a:fillToRect l="100000" t="100000"/>
            </a:path>
            <a:tileRect r="-100000" b="-100000"/>
          </a:gradFill>
          <a:ln w="63897" cap="flat">
            <a:noFill/>
            <a:prstDash val="solid"/>
            <a:miter/>
          </a:ln>
          <a:effectLst>
            <a:outerShdw blurRad="63500" dist="63500" dir="2700000" algn="tl" rotWithShape="0">
              <a:srgbClr val="454142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137160" tIns="91440" rIns="13716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CA" sz="1150" b="1" dirty="0">
                <a:ln w="3175">
                  <a:noFill/>
                </a:ln>
                <a:gradFill>
                  <a:gsLst>
                    <a:gs pos="53147">
                      <a:srgbClr val="FFFFFF"/>
                    </a:gs>
                    <a:gs pos="28000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latin typeface="Segoe UI Semibold" panose="020F0502020204030204" pitchFamily="34" charset="0"/>
                <a:cs typeface="Segoe UI" pitchFamily="34" charset="0"/>
              </a:rPr>
              <a:t>Evaluation Driven Dev (*)</a:t>
            </a:r>
          </a:p>
        </p:txBody>
      </p:sp>
      <p:sp>
        <p:nvSpPr>
          <p:cNvPr id="23" name="Rectangle: Rounded Corners 74">
            <a:extLst>
              <a:ext uri="{FF2B5EF4-FFF2-40B4-BE49-F238E27FC236}">
                <a16:creationId xmlns:a16="http://schemas.microsoft.com/office/drawing/2014/main" id="{B5EA4ECE-6E64-3DAD-9EA6-FF703DB62C33}"/>
              </a:ext>
            </a:extLst>
          </p:cNvPr>
          <p:cNvSpPr/>
          <p:nvPr/>
        </p:nvSpPr>
        <p:spPr>
          <a:xfrm>
            <a:off x="989139" y="5034622"/>
            <a:ext cx="2636613" cy="27432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bg1">
                  <a:lumMod val="25000"/>
                  <a:lumOff val="75000"/>
                </a:schemeClr>
              </a:gs>
              <a:gs pos="80000">
                <a:srgbClr val="0078D4"/>
              </a:gs>
            </a:gsLst>
            <a:path path="circle">
              <a:fillToRect l="100000" t="100000"/>
            </a:path>
            <a:tileRect r="-100000" b="-100000"/>
          </a:gradFill>
          <a:ln w="63897" cap="flat">
            <a:noFill/>
            <a:prstDash val="solid"/>
            <a:miter/>
          </a:ln>
          <a:effectLst>
            <a:outerShdw blurRad="63500" dist="63500" dir="2700000" algn="tl" rotWithShape="0">
              <a:srgbClr val="454142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137160" tIns="91440" rIns="13716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CA" sz="1150" b="1" dirty="0">
                <a:ln w="3175">
                  <a:noFill/>
                </a:ln>
                <a:gradFill>
                  <a:gsLst>
                    <a:gs pos="53147">
                      <a:srgbClr val="FFFFFF"/>
                    </a:gs>
                    <a:gs pos="28000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latin typeface="Segoe UI Semibold" panose="020F0502020204030204" pitchFamily="34" charset="0"/>
                <a:cs typeface="Segoe UI" pitchFamily="34" charset="0"/>
              </a:rPr>
              <a:t>OpenAI Logprobs</a:t>
            </a:r>
          </a:p>
        </p:txBody>
      </p:sp>
      <p:sp>
        <p:nvSpPr>
          <p:cNvPr id="24" name="Rectangle: Rounded Corners 74">
            <a:extLst>
              <a:ext uri="{FF2B5EF4-FFF2-40B4-BE49-F238E27FC236}">
                <a16:creationId xmlns:a16="http://schemas.microsoft.com/office/drawing/2014/main" id="{7A29DE19-1334-6C41-065F-ED8383AFD3FB}"/>
              </a:ext>
            </a:extLst>
          </p:cNvPr>
          <p:cNvSpPr/>
          <p:nvPr/>
        </p:nvSpPr>
        <p:spPr>
          <a:xfrm>
            <a:off x="989138" y="5486458"/>
            <a:ext cx="2636613" cy="27432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bg1">
                  <a:lumMod val="25000"/>
                  <a:lumOff val="75000"/>
                </a:schemeClr>
              </a:gs>
              <a:gs pos="80000">
                <a:srgbClr val="0078D4"/>
              </a:gs>
            </a:gsLst>
            <a:path path="circle">
              <a:fillToRect l="100000" t="100000"/>
            </a:path>
            <a:tileRect r="-100000" b="-100000"/>
          </a:gradFill>
          <a:ln w="63897" cap="flat">
            <a:noFill/>
            <a:prstDash val="solid"/>
            <a:miter/>
          </a:ln>
          <a:effectLst>
            <a:outerShdw blurRad="63500" dist="63500" dir="2700000" algn="tl" rotWithShape="0">
              <a:srgbClr val="454142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137160" tIns="91440" rIns="13716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CA" sz="1150" b="1" dirty="0">
                <a:ln w="3175">
                  <a:noFill/>
                </a:ln>
                <a:gradFill>
                  <a:gsLst>
                    <a:gs pos="53147">
                      <a:srgbClr val="FFFFFF"/>
                    </a:gs>
                    <a:gs pos="28000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latin typeface="Segoe UI Semibold" panose="020F0502020204030204" pitchFamily="34" charset="0"/>
                <a:cs typeface="Segoe UI" pitchFamily="34" charset="0"/>
              </a:rPr>
              <a:t>Model Fine-Tuning (*)</a:t>
            </a:r>
          </a:p>
        </p:txBody>
      </p:sp>
      <p:sp>
        <p:nvSpPr>
          <p:cNvPr id="27" name="Rectangle: Rounded Corners 74">
            <a:extLst>
              <a:ext uri="{FF2B5EF4-FFF2-40B4-BE49-F238E27FC236}">
                <a16:creationId xmlns:a16="http://schemas.microsoft.com/office/drawing/2014/main" id="{585667FF-E2A8-4495-7384-46AA292D731C}"/>
              </a:ext>
            </a:extLst>
          </p:cNvPr>
          <p:cNvSpPr/>
          <p:nvPr/>
        </p:nvSpPr>
        <p:spPr>
          <a:xfrm>
            <a:off x="4773464" y="2348089"/>
            <a:ext cx="6425429" cy="274320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63897" cap="flat">
            <a:noFill/>
            <a:prstDash val="solid"/>
            <a:miter/>
          </a:ln>
          <a:effectLst>
            <a:outerShdw blurRad="63500" dist="63500" dir="2700000" algn="tl" rotWithShape="0">
              <a:srgbClr val="454142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137160" tIns="91440" rIns="13716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CA" sz="1150" b="1" dirty="0">
                <a:ln w="3175">
                  <a:noFill/>
                </a:ln>
                <a:solidFill>
                  <a:schemeClr val="bg1"/>
                </a:solidFill>
                <a:latin typeface="Segoe UI Semibold" panose="020F0502020204030204" pitchFamily="34" charset="0"/>
                <a:cs typeface="Segoe UI" pitchFamily="34" charset="0"/>
              </a:rPr>
              <a:t>Model Deployment Types (*)</a:t>
            </a:r>
          </a:p>
        </p:txBody>
      </p:sp>
      <p:sp>
        <p:nvSpPr>
          <p:cNvPr id="33" name="Rectangle: Rounded Corners 74">
            <a:extLst>
              <a:ext uri="{FF2B5EF4-FFF2-40B4-BE49-F238E27FC236}">
                <a16:creationId xmlns:a16="http://schemas.microsoft.com/office/drawing/2014/main" id="{9DE38B26-D470-0F57-11CF-3FE121DACC49}"/>
              </a:ext>
            </a:extLst>
          </p:cNvPr>
          <p:cNvSpPr/>
          <p:nvPr/>
        </p:nvSpPr>
        <p:spPr>
          <a:xfrm>
            <a:off x="4773464" y="2799274"/>
            <a:ext cx="6425429" cy="274320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63897" cap="flat">
            <a:noFill/>
            <a:prstDash val="solid"/>
            <a:miter/>
          </a:ln>
          <a:effectLst>
            <a:outerShdw blurRad="63500" dist="63500" dir="2700000" algn="tl" rotWithShape="0">
              <a:srgbClr val="454142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137160" tIns="91440" rIns="13716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CA" sz="1150" b="1" dirty="0">
                <a:ln w="3175">
                  <a:noFill/>
                </a:ln>
                <a:solidFill>
                  <a:schemeClr val="bg1"/>
                </a:solidFill>
                <a:latin typeface="Segoe UI Semibold" panose="020F0502020204030204" pitchFamily="34" charset="0"/>
                <a:cs typeface="Segoe UI" pitchFamily="34" charset="0"/>
              </a:rPr>
              <a:t>Minimize Input (Prompt) Tokens</a:t>
            </a:r>
          </a:p>
        </p:txBody>
      </p:sp>
      <p:sp>
        <p:nvSpPr>
          <p:cNvPr id="34" name="Rectangle: Rounded Corners 74">
            <a:extLst>
              <a:ext uri="{FF2B5EF4-FFF2-40B4-BE49-F238E27FC236}">
                <a16:creationId xmlns:a16="http://schemas.microsoft.com/office/drawing/2014/main" id="{FE06B38E-E346-60B5-FF95-6FC0089E857B}"/>
              </a:ext>
            </a:extLst>
          </p:cNvPr>
          <p:cNvSpPr/>
          <p:nvPr/>
        </p:nvSpPr>
        <p:spPr>
          <a:xfrm>
            <a:off x="4773464" y="3238913"/>
            <a:ext cx="6425429" cy="274320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63897" cap="flat">
            <a:noFill/>
            <a:prstDash val="solid"/>
            <a:miter/>
          </a:ln>
          <a:effectLst>
            <a:outerShdw blurRad="63500" dist="63500" dir="2700000" algn="tl" rotWithShape="0">
              <a:srgbClr val="454142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137160" tIns="91440" rIns="13716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CA" sz="1150" b="1" dirty="0">
                <a:ln w="3175">
                  <a:noFill/>
                </a:ln>
                <a:solidFill>
                  <a:schemeClr val="bg1"/>
                </a:solidFill>
                <a:latin typeface="Segoe UI Semibold" panose="020F0502020204030204" pitchFamily="34" charset="0"/>
                <a:cs typeface="Segoe UI" pitchFamily="34" charset="0"/>
              </a:rPr>
              <a:t>Minimize Output Tokens</a:t>
            </a:r>
          </a:p>
        </p:txBody>
      </p:sp>
      <p:sp>
        <p:nvSpPr>
          <p:cNvPr id="35" name="Rectangle: Rounded Corners 74">
            <a:extLst>
              <a:ext uri="{FF2B5EF4-FFF2-40B4-BE49-F238E27FC236}">
                <a16:creationId xmlns:a16="http://schemas.microsoft.com/office/drawing/2014/main" id="{BD945EE5-518C-029A-6198-131F973C4054}"/>
              </a:ext>
            </a:extLst>
          </p:cNvPr>
          <p:cNvSpPr/>
          <p:nvPr/>
        </p:nvSpPr>
        <p:spPr>
          <a:xfrm>
            <a:off x="4773463" y="3689847"/>
            <a:ext cx="6425429" cy="274320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63897" cap="flat">
            <a:noFill/>
            <a:prstDash val="solid"/>
            <a:miter/>
          </a:ln>
          <a:effectLst>
            <a:outerShdw blurRad="63500" dist="63500" dir="2700000" algn="tl" rotWithShape="0">
              <a:srgbClr val="454142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137160" tIns="91440" rIns="13716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CA" sz="1150" b="1" dirty="0">
                <a:ln w="3175">
                  <a:noFill/>
                </a:ln>
                <a:solidFill>
                  <a:schemeClr val="bg1"/>
                </a:solidFill>
                <a:latin typeface="Segoe UI Semibold" panose="020F0502020204030204" pitchFamily="34" charset="0"/>
                <a:cs typeface="Segoe UI" pitchFamily="34" charset="0"/>
              </a:rPr>
              <a:t>Prompt Caching (OpenAI API)</a:t>
            </a:r>
          </a:p>
        </p:txBody>
      </p:sp>
      <p:sp>
        <p:nvSpPr>
          <p:cNvPr id="43" name="Rectangle: Rounded Corners 74">
            <a:extLst>
              <a:ext uri="{FF2B5EF4-FFF2-40B4-BE49-F238E27FC236}">
                <a16:creationId xmlns:a16="http://schemas.microsoft.com/office/drawing/2014/main" id="{A4343D02-1C91-1331-0CA7-45CD2C5DD152}"/>
              </a:ext>
            </a:extLst>
          </p:cNvPr>
          <p:cNvSpPr/>
          <p:nvPr/>
        </p:nvSpPr>
        <p:spPr>
          <a:xfrm>
            <a:off x="4790068" y="4146770"/>
            <a:ext cx="2636613" cy="27432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5">
                  <a:lumMod val="75000"/>
                </a:schemeClr>
              </a:gs>
              <a:gs pos="80000">
                <a:srgbClr val="0078D4"/>
              </a:gs>
            </a:gsLst>
            <a:path path="circle">
              <a:fillToRect l="100000" t="100000"/>
            </a:path>
            <a:tileRect r="-100000" b="-100000"/>
          </a:gradFill>
          <a:ln w="63897" cap="flat">
            <a:noFill/>
            <a:prstDash val="solid"/>
            <a:miter/>
          </a:ln>
          <a:effectLst>
            <a:outerShdw blurRad="63500" dist="63500" dir="2700000" algn="tl" rotWithShape="0">
              <a:srgbClr val="454142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137160" tIns="91440" rIns="13716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CA" sz="1150" b="1" dirty="0">
                <a:ln w="3175">
                  <a:noFill/>
                </a:ln>
                <a:gradFill>
                  <a:gsLst>
                    <a:gs pos="53147">
                      <a:srgbClr val="FFFFFF"/>
                    </a:gs>
                    <a:gs pos="28000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latin typeface="Segoe UI Semibold" panose="020F0502020204030204" pitchFamily="34" charset="0"/>
                <a:cs typeface="Segoe UI" pitchFamily="34" charset="0"/>
              </a:rPr>
              <a:t>Transformer KV Caching (OpenAI)</a:t>
            </a:r>
          </a:p>
        </p:txBody>
      </p:sp>
      <p:sp>
        <p:nvSpPr>
          <p:cNvPr id="44" name="Rectangle: Rounded Corners 74">
            <a:extLst>
              <a:ext uri="{FF2B5EF4-FFF2-40B4-BE49-F238E27FC236}">
                <a16:creationId xmlns:a16="http://schemas.microsoft.com/office/drawing/2014/main" id="{07FDB5FF-97C5-1CB4-4DAD-7DF37FA57A18}"/>
              </a:ext>
            </a:extLst>
          </p:cNvPr>
          <p:cNvSpPr/>
          <p:nvPr/>
        </p:nvSpPr>
        <p:spPr>
          <a:xfrm>
            <a:off x="4790068" y="4580339"/>
            <a:ext cx="2636613" cy="27432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5">
                  <a:lumMod val="75000"/>
                </a:schemeClr>
              </a:gs>
              <a:gs pos="80000">
                <a:srgbClr val="0078D4"/>
              </a:gs>
            </a:gsLst>
            <a:path path="circle">
              <a:fillToRect l="100000" t="100000"/>
            </a:path>
            <a:tileRect r="-100000" b="-100000"/>
          </a:gradFill>
          <a:ln w="63897" cap="flat">
            <a:noFill/>
            <a:prstDash val="solid"/>
            <a:miter/>
          </a:ln>
          <a:effectLst>
            <a:outerShdw blurRad="63500" dist="63500" dir="2700000" algn="tl" rotWithShape="0">
              <a:srgbClr val="454142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137160" tIns="91440" rIns="13716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CA" sz="1150" b="1" dirty="0">
                <a:ln w="3175">
                  <a:noFill/>
                </a:ln>
                <a:gradFill>
                  <a:gsLst>
                    <a:gs pos="53147">
                      <a:srgbClr val="FFFFFF"/>
                    </a:gs>
                    <a:gs pos="28000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latin typeface="Segoe UI Semibold" panose="020F0502020204030204" pitchFamily="34" charset="0"/>
                <a:cs typeface="Segoe UI" pitchFamily="34" charset="0"/>
              </a:rPr>
              <a:t>Prompt To Completion Ratio</a:t>
            </a:r>
          </a:p>
        </p:txBody>
      </p:sp>
      <p:sp>
        <p:nvSpPr>
          <p:cNvPr id="45" name="Rectangle: Rounded Corners 74">
            <a:extLst>
              <a:ext uri="{FF2B5EF4-FFF2-40B4-BE49-F238E27FC236}">
                <a16:creationId xmlns:a16="http://schemas.microsoft.com/office/drawing/2014/main" id="{7359D2ED-32FF-5EF6-F521-4B3CF2E83994}"/>
              </a:ext>
            </a:extLst>
          </p:cNvPr>
          <p:cNvSpPr/>
          <p:nvPr/>
        </p:nvSpPr>
        <p:spPr>
          <a:xfrm>
            <a:off x="4773463" y="5021730"/>
            <a:ext cx="2636613" cy="27432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5">
                  <a:lumMod val="75000"/>
                </a:schemeClr>
              </a:gs>
              <a:gs pos="80000">
                <a:srgbClr val="0078D4"/>
              </a:gs>
            </a:gsLst>
            <a:path path="circle">
              <a:fillToRect l="100000" t="100000"/>
            </a:path>
            <a:tileRect r="-100000" b="-100000"/>
          </a:gradFill>
          <a:ln w="63897" cap="flat">
            <a:noFill/>
            <a:prstDash val="solid"/>
            <a:miter/>
          </a:ln>
          <a:effectLst>
            <a:outerShdw blurRad="63500" dist="63500" dir="2700000" algn="tl" rotWithShape="0">
              <a:srgbClr val="454142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137160" tIns="91440" rIns="13716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CA" sz="1150" b="1" dirty="0">
                <a:ln w="3175">
                  <a:noFill/>
                </a:ln>
                <a:gradFill>
                  <a:gsLst>
                    <a:gs pos="53147">
                      <a:srgbClr val="FFFFFF"/>
                    </a:gs>
                    <a:gs pos="28000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latin typeface="Segoe UI Semibold" panose="020F0502020204030204" pitchFamily="34" charset="0"/>
                <a:cs typeface="Segoe UI" pitchFamily="34" charset="0"/>
              </a:rPr>
              <a:t>Authoritative GenAI Responses (*)</a:t>
            </a:r>
          </a:p>
        </p:txBody>
      </p:sp>
      <p:sp>
        <p:nvSpPr>
          <p:cNvPr id="46" name="Rectangle: Rounded Corners 74">
            <a:extLst>
              <a:ext uri="{FF2B5EF4-FFF2-40B4-BE49-F238E27FC236}">
                <a16:creationId xmlns:a16="http://schemas.microsoft.com/office/drawing/2014/main" id="{1A6A5AFE-87E6-659D-03ED-E8750100ABD4}"/>
              </a:ext>
            </a:extLst>
          </p:cNvPr>
          <p:cNvSpPr/>
          <p:nvPr/>
        </p:nvSpPr>
        <p:spPr>
          <a:xfrm>
            <a:off x="4790068" y="5463121"/>
            <a:ext cx="2636613" cy="27432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5">
                  <a:lumMod val="75000"/>
                </a:schemeClr>
              </a:gs>
              <a:gs pos="80000">
                <a:srgbClr val="0078D4"/>
              </a:gs>
            </a:gsLst>
            <a:path path="circle">
              <a:fillToRect l="100000" t="100000"/>
            </a:path>
            <a:tileRect r="-100000" b="-100000"/>
          </a:gradFill>
          <a:ln w="63897" cap="flat">
            <a:noFill/>
            <a:prstDash val="solid"/>
            <a:miter/>
          </a:ln>
          <a:effectLst>
            <a:outerShdw blurRad="63500" dist="63500" dir="2700000" algn="tl" rotWithShape="0">
              <a:srgbClr val="454142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137160" tIns="91440" rIns="13716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CA" sz="1150" b="1" dirty="0">
                <a:ln w="3175">
                  <a:noFill/>
                </a:ln>
                <a:gradFill>
                  <a:gsLst>
                    <a:gs pos="53147">
                      <a:srgbClr val="FFFFFF"/>
                    </a:gs>
                    <a:gs pos="28000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latin typeface="Segoe UI Semibold" panose="020F0502020204030204" pitchFamily="34" charset="0"/>
                <a:cs typeface="Segoe UI" pitchFamily="34" charset="0"/>
              </a:rPr>
              <a:t>Model Request Orchestration (*)</a:t>
            </a:r>
          </a:p>
        </p:txBody>
      </p:sp>
      <p:sp>
        <p:nvSpPr>
          <p:cNvPr id="47" name="Rectangle: Rounded Corners 74">
            <a:extLst>
              <a:ext uri="{FF2B5EF4-FFF2-40B4-BE49-F238E27FC236}">
                <a16:creationId xmlns:a16="http://schemas.microsoft.com/office/drawing/2014/main" id="{0FF5243A-D959-79D5-431E-05016A3A6D7C}"/>
              </a:ext>
            </a:extLst>
          </p:cNvPr>
          <p:cNvSpPr/>
          <p:nvPr/>
        </p:nvSpPr>
        <p:spPr>
          <a:xfrm>
            <a:off x="8529335" y="4142278"/>
            <a:ext cx="2636613" cy="27432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7641D"/>
              </a:gs>
              <a:gs pos="80000">
                <a:srgbClr val="0078D4"/>
              </a:gs>
            </a:gsLst>
            <a:path path="circle">
              <a:fillToRect l="100000" t="100000"/>
            </a:path>
            <a:tileRect r="-100000" b="-100000"/>
          </a:gradFill>
          <a:ln w="63897" cap="flat">
            <a:noFill/>
            <a:prstDash val="solid"/>
            <a:miter/>
          </a:ln>
          <a:effectLst>
            <a:outerShdw blurRad="63500" dist="63500" dir="2700000" algn="tl" rotWithShape="0">
              <a:srgbClr val="454142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137160" tIns="91440" rIns="13716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CA" sz="1150" b="1" dirty="0">
                <a:ln w="3175">
                  <a:noFill/>
                </a:ln>
                <a:gradFill>
                  <a:gsLst>
                    <a:gs pos="53147">
                      <a:srgbClr val="FFFFFF"/>
                    </a:gs>
                    <a:gs pos="28000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latin typeface="Segoe UI Semibold" panose="020F0502020204030204" pitchFamily="34" charset="0"/>
                <a:cs typeface="Segoe UI" pitchFamily="34" charset="0"/>
              </a:rPr>
              <a:t>GenAI Lifecycle Management (*)</a:t>
            </a:r>
          </a:p>
        </p:txBody>
      </p:sp>
      <p:sp>
        <p:nvSpPr>
          <p:cNvPr id="48" name="Rectangle: Rounded Corners 74">
            <a:extLst>
              <a:ext uri="{FF2B5EF4-FFF2-40B4-BE49-F238E27FC236}">
                <a16:creationId xmlns:a16="http://schemas.microsoft.com/office/drawing/2014/main" id="{EA982052-19DE-3A7E-D2AD-E608D925487A}"/>
              </a:ext>
            </a:extLst>
          </p:cNvPr>
          <p:cNvSpPr/>
          <p:nvPr/>
        </p:nvSpPr>
        <p:spPr>
          <a:xfrm>
            <a:off x="8529334" y="4576484"/>
            <a:ext cx="2636613" cy="27432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7641D"/>
              </a:gs>
              <a:gs pos="80000">
                <a:srgbClr val="0078D4"/>
              </a:gs>
            </a:gsLst>
            <a:path path="circle">
              <a:fillToRect l="100000" t="100000"/>
            </a:path>
            <a:tileRect r="-100000" b="-100000"/>
          </a:gradFill>
          <a:ln w="63897" cap="flat">
            <a:noFill/>
            <a:prstDash val="solid"/>
            <a:miter/>
          </a:ln>
          <a:effectLst>
            <a:outerShdw blurRad="63500" dist="63500" dir="2700000" algn="tl" rotWithShape="0">
              <a:srgbClr val="454142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137160" tIns="91440" rIns="13716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CA" sz="1150" b="1" dirty="0">
                <a:ln w="3175">
                  <a:noFill/>
                </a:ln>
                <a:gradFill>
                  <a:gsLst>
                    <a:gs pos="53147">
                      <a:srgbClr val="FFFFFF"/>
                    </a:gs>
                    <a:gs pos="28000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latin typeface="Segoe UI Semibold" panose="020F0502020204030204" pitchFamily="34" charset="0"/>
                <a:cs typeface="Segoe UI" pitchFamily="34" charset="0"/>
              </a:rPr>
              <a:t>GenAI Partner Management (*)</a:t>
            </a:r>
          </a:p>
        </p:txBody>
      </p:sp>
      <p:sp>
        <p:nvSpPr>
          <p:cNvPr id="49" name="Rectangle: Rounded Corners 74">
            <a:extLst>
              <a:ext uri="{FF2B5EF4-FFF2-40B4-BE49-F238E27FC236}">
                <a16:creationId xmlns:a16="http://schemas.microsoft.com/office/drawing/2014/main" id="{1D032456-BBC2-D8EF-BDAF-B00165A25C23}"/>
              </a:ext>
            </a:extLst>
          </p:cNvPr>
          <p:cNvSpPr/>
          <p:nvPr/>
        </p:nvSpPr>
        <p:spPr>
          <a:xfrm>
            <a:off x="8529334" y="5028915"/>
            <a:ext cx="2636613" cy="27432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7641D"/>
              </a:gs>
              <a:gs pos="80000">
                <a:srgbClr val="0078D4"/>
              </a:gs>
            </a:gsLst>
            <a:path path="circle">
              <a:fillToRect l="100000" t="100000"/>
            </a:path>
            <a:tileRect r="-100000" b="-100000"/>
          </a:gradFill>
          <a:ln w="63897" cap="flat">
            <a:noFill/>
            <a:prstDash val="solid"/>
            <a:miter/>
          </a:ln>
          <a:effectLst>
            <a:outerShdw blurRad="63500" dist="63500" dir="2700000" algn="tl" rotWithShape="0">
              <a:srgbClr val="454142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137160" tIns="91440" rIns="13716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CA" sz="1150" b="1" dirty="0">
                <a:ln w="3175">
                  <a:noFill/>
                </a:ln>
                <a:gradFill>
                  <a:gsLst>
                    <a:gs pos="53147">
                      <a:srgbClr val="FFFFFF"/>
                    </a:gs>
                    <a:gs pos="28000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latin typeface="Segoe UI Semibold" panose="020F0502020204030204" pitchFamily="34" charset="0"/>
                <a:cs typeface="Segoe UI" pitchFamily="34" charset="0"/>
              </a:rPr>
              <a:t>GenAI Platform Strategy (*)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752E6338-F3C4-00CE-125D-D5D0CAE597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1091976" y="739722"/>
            <a:ext cx="706687" cy="702608"/>
          </a:xfrm>
          <a:prstGeom prst="ellipse">
            <a:avLst/>
          </a:prstGeom>
          <a:gradFill flip="none" rotWithShape="1">
            <a:gsLst>
              <a:gs pos="0">
                <a:srgbClr val="9CEBFF"/>
              </a:gs>
              <a:gs pos="80000">
                <a:srgbClr val="0078D4"/>
              </a:gs>
            </a:gsLst>
            <a:path path="circle">
              <a:fillToRect l="100000" t="100000"/>
            </a:path>
            <a:tileRect r="-100000" b="-100000"/>
          </a:gradFill>
          <a:ln w="63897" cap="flat">
            <a:noFill/>
            <a:prstDash val="solid"/>
            <a:miter/>
          </a:ln>
          <a:effectLst>
            <a:outerShdw blurRad="63500" dist="63500" dir="2700000" algn="tl" rotWithShape="0">
              <a:srgbClr val="454142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54" name="Graphic 53" descr="Bullseye with solid fill">
            <a:extLst>
              <a:ext uri="{FF2B5EF4-FFF2-40B4-BE49-F238E27FC236}">
                <a16:creationId xmlns:a16="http://schemas.microsoft.com/office/drawing/2014/main" id="{B139699B-5C09-C3ED-E251-EEB0B30E50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86197" y="820501"/>
            <a:ext cx="531222" cy="531222"/>
          </a:xfrm>
          <a:prstGeom prst="rect">
            <a:avLst/>
          </a:prstGeom>
        </p:spPr>
      </p:pic>
      <p:sp>
        <p:nvSpPr>
          <p:cNvPr id="56" name="Oval 55">
            <a:extLst>
              <a:ext uri="{FF2B5EF4-FFF2-40B4-BE49-F238E27FC236}">
                <a16:creationId xmlns:a16="http://schemas.microsoft.com/office/drawing/2014/main" id="{E353EED4-378E-32E9-4229-6D06BCAA7D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4831006" y="739722"/>
            <a:ext cx="706687" cy="702608"/>
          </a:xfrm>
          <a:prstGeom prst="ellipse">
            <a:avLst/>
          </a:prstGeom>
          <a:gradFill flip="none" rotWithShape="1">
            <a:gsLst>
              <a:gs pos="0">
                <a:schemeClr val="accent5">
                  <a:lumMod val="75000"/>
                </a:schemeClr>
              </a:gs>
              <a:gs pos="80000">
                <a:srgbClr val="0078D4"/>
              </a:gs>
            </a:gsLst>
            <a:path path="circle">
              <a:fillToRect l="100000" t="100000"/>
            </a:path>
            <a:tileRect r="-100000" b="-100000"/>
          </a:gradFill>
          <a:ln w="63897" cap="flat">
            <a:noFill/>
            <a:prstDash val="solid"/>
            <a:miter/>
          </a:ln>
          <a:effectLst>
            <a:outerShdw blurRad="63500" dist="63500" dir="2700000" algn="tl" rotWithShape="0">
              <a:srgbClr val="454142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62" name="Graphic 61" descr="Stopwatch 75% with solid fill">
            <a:extLst>
              <a:ext uri="{FF2B5EF4-FFF2-40B4-BE49-F238E27FC236}">
                <a16:creationId xmlns:a16="http://schemas.microsoft.com/office/drawing/2014/main" id="{00CFFC4F-3ACC-B419-E66B-C6AEA3FE2D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883560" y="779082"/>
            <a:ext cx="576178" cy="576178"/>
          </a:xfrm>
          <a:prstGeom prst="rect">
            <a:avLst/>
          </a:prstGeom>
        </p:spPr>
      </p:pic>
      <p:sp>
        <p:nvSpPr>
          <p:cNvPr id="65" name="Oval 64">
            <a:extLst>
              <a:ext uri="{FF2B5EF4-FFF2-40B4-BE49-F238E27FC236}">
                <a16:creationId xmlns:a16="http://schemas.microsoft.com/office/drawing/2014/main" id="{064630D2-E08C-F0BF-5FBE-1F6BDD3BE9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8616917" y="743613"/>
            <a:ext cx="706687" cy="702608"/>
          </a:xfrm>
          <a:prstGeom prst="ellipse">
            <a:avLst/>
          </a:prstGeom>
          <a:gradFill flip="none" rotWithShape="1">
            <a:gsLst>
              <a:gs pos="0">
                <a:srgbClr val="8DE971"/>
              </a:gs>
              <a:gs pos="80000">
                <a:srgbClr val="0078D4"/>
              </a:gs>
            </a:gsLst>
            <a:path path="circle">
              <a:fillToRect l="100000" t="100000"/>
            </a:path>
            <a:tileRect r="-100000" b="-100000"/>
          </a:gradFill>
          <a:ln w="63897" cap="flat">
            <a:noFill/>
            <a:prstDash val="solid"/>
            <a:miter/>
          </a:ln>
          <a:effectLst>
            <a:outerShdw blurRad="63500" dist="63500" dir="2700000" algn="tl" rotWithShape="0">
              <a:srgbClr val="454142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64" name="Graphic 63" descr="Dollar with solid fill">
            <a:extLst>
              <a:ext uri="{FF2B5EF4-FFF2-40B4-BE49-F238E27FC236}">
                <a16:creationId xmlns:a16="http://schemas.microsoft.com/office/drawing/2014/main" id="{D33DD951-2E2A-20E8-0885-A9B5F592AC8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740993" y="877377"/>
            <a:ext cx="458533" cy="458533"/>
          </a:xfrm>
          <a:prstGeom prst="rect">
            <a:avLst/>
          </a:prstGeom>
        </p:spPr>
      </p:pic>
      <p:sp>
        <p:nvSpPr>
          <p:cNvPr id="69" name="AutoShape 6">
            <a:extLst>
              <a:ext uri="{FF2B5EF4-FFF2-40B4-BE49-F238E27FC236}">
                <a16:creationId xmlns:a16="http://schemas.microsoft.com/office/drawing/2014/main" id="{09690D92-6372-9018-CE32-11A73102783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121934" y="279856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71" name="Picture 70" descr="A black and white logo&#10;&#10;Description automatically generated">
            <a:extLst>
              <a:ext uri="{FF2B5EF4-FFF2-40B4-BE49-F238E27FC236}">
                <a16:creationId xmlns:a16="http://schemas.microsoft.com/office/drawing/2014/main" id="{E4ACA1C9-9D60-F4E9-1A82-1DD48FC6011D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7155" y="216795"/>
            <a:ext cx="1529157" cy="336212"/>
          </a:xfrm>
          <a:prstGeom prst="rect">
            <a:avLst/>
          </a:prstGeom>
        </p:spPr>
      </p:pic>
      <p:sp>
        <p:nvSpPr>
          <p:cNvPr id="72" name="Rectangle: Rounded Corners 74">
            <a:extLst>
              <a:ext uri="{FF2B5EF4-FFF2-40B4-BE49-F238E27FC236}">
                <a16:creationId xmlns:a16="http://schemas.microsoft.com/office/drawing/2014/main" id="{CAC817D4-F8E9-9B46-5EAB-D42467E1DC80}"/>
              </a:ext>
            </a:extLst>
          </p:cNvPr>
          <p:cNvSpPr/>
          <p:nvPr/>
        </p:nvSpPr>
        <p:spPr>
          <a:xfrm>
            <a:off x="1048042" y="1934817"/>
            <a:ext cx="2636613" cy="27432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bg1">
                  <a:lumMod val="25000"/>
                  <a:lumOff val="75000"/>
                </a:schemeClr>
              </a:gs>
              <a:gs pos="80000">
                <a:srgbClr val="0078D4"/>
              </a:gs>
            </a:gsLst>
            <a:path path="circle">
              <a:fillToRect l="100000" t="100000"/>
            </a:path>
            <a:tileRect r="-100000" b="-100000"/>
          </a:gradFill>
          <a:ln w="63897" cap="flat">
            <a:noFill/>
            <a:prstDash val="solid"/>
            <a:miter/>
          </a:ln>
          <a:effectLst>
            <a:outerShdw blurRad="63500" dist="63500" dir="2700000" algn="tl" rotWithShape="0">
              <a:srgbClr val="454142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137160" tIns="91440" rIns="13716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CA" sz="1150" dirty="0">
                <a:ln w="3175">
                  <a:noFill/>
                </a:ln>
                <a:gradFill>
                  <a:gsLst>
                    <a:gs pos="53147">
                      <a:srgbClr val="FFFFFF"/>
                    </a:gs>
                    <a:gs pos="28000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latin typeface="Segoe UI Semibold" panose="020F0502020204030204" pitchFamily="34" charset="0"/>
                <a:cs typeface="Segoe UI" pitchFamily="34" charset="0"/>
              </a:rPr>
              <a:t>Generative AI Model Selection (*)</a:t>
            </a:r>
          </a:p>
        </p:txBody>
      </p:sp>
      <p:sp>
        <p:nvSpPr>
          <p:cNvPr id="73" name="Rectangle: Rounded Corners 74">
            <a:extLst>
              <a:ext uri="{FF2B5EF4-FFF2-40B4-BE49-F238E27FC236}">
                <a16:creationId xmlns:a16="http://schemas.microsoft.com/office/drawing/2014/main" id="{BCE9BDC9-9FAB-E480-5616-6362EF17AF97}"/>
              </a:ext>
            </a:extLst>
          </p:cNvPr>
          <p:cNvSpPr/>
          <p:nvPr/>
        </p:nvSpPr>
        <p:spPr>
          <a:xfrm>
            <a:off x="1026045" y="3240123"/>
            <a:ext cx="2636613" cy="27432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bg1">
                  <a:lumMod val="25000"/>
                  <a:lumOff val="75000"/>
                </a:schemeClr>
              </a:gs>
              <a:gs pos="80000">
                <a:srgbClr val="0078D4"/>
              </a:gs>
            </a:gsLst>
            <a:path path="circle">
              <a:fillToRect l="100000" t="100000"/>
            </a:path>
            <a:tileRect r="-100000" b="-100000"/>
          </a:gradFill>
          <a:ln w="63897" cap="flat">
            <a:noFill/>
            <a:prstDash val="solid"/>
            <a:miter/>
          </a:ln>
          <a:effectLst>
            <a:outerShdw blurRad="63500" dist="63500" dir="2700000" algn="tl" rotWithShape="0">
              <a:srgbClr val="454142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137160" tIns="91440" rIns="13716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CA" sz="1150" b="1" dirty="0">
                <a:ln w="3175">
                  <a:noFill/>
                </a:ln>
                <a:gradFill>
                  <a:gsLst>
                    <a:gs pos="53147">
                      <a:srgbClr val="FFFFFF"/>
                    </a:gs>
                    <a:gs pos="28000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latin typeface="Segoe UI Semibold" panose="020F0502020204030204" pitchFamily="34" charset="0"/>
                <a:cs typeface="Segoe UI" pitchFamily="34" charset="0"/>
              </a:rPr>
              <a:t>Shorter Model Context Windows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9A5054-D0EA-8E07-8F61-2535D01BD728}"/>
              </a:ext>
            </a:extLst>
          </p:cNvPr>
          <p:cNvSpPr txBox="1"/>
          <p:nvPr/>
        </p:nvSpPr>
        <p:spPr>
          <a:xfrm>
            <a:off x="453481" y="6405649"/>
            <a:ext cx="989988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>
                    <a:lumMod val="50000"/>
                    <a:lumOff val="50000"/>
                  </a:schemeClr>
                </a:solidFill>
                <a:cs typeface="Segoe UI Semibold"/>
              </a:rPr>
              <a:t>* Identified items available for additional and advanced optimizations on the Microsoft AI platform services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349606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50"/>
                                  </p:stCondLst>
                                  <p:childTnLst>
                                    <p:animMotion origin="layout" path="M -4.375E-6 2.96296E-6 L -4.375E-6 0.03541 " pathEditMode="relative" rAng="0" ptsTypes="AA">
                                      <p:cBhvr>
                                        <p:cTn id="9" dur="7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50"/>
                                  </p:stCondLst>
                                  <p:childTnLst>
                                    <p:animMotion origin="layout" path="M -4.375E-6 2.96296E-6 L -4.375E-6 0.03541 " pathEditMode="relative" rAng="0" ptsTypes="AA">
                                      <p:cBhvr>
                                        <p:cTn id="14" dur="700" spd="-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4.375E-6 -1.48148E-6 L -4.375E-6 0.03542 " pathEditMode="relative" rAng="0" ptsTypes="AA">
                                      <p:cBhvr>
                                        <p:cTn id="19" dur="70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4.79167E-6 2.22222E-6 L 4.79167E-6 0.03541 " pathEditMode="relative" rAng="0" ptsTypes="AA">
                                      <p:cBhvr>
                                        <p:cTn id="24" dur="700" spd="-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decel="100000" fill="hold" grpId="1" nodeType="withEffect">
                                  <p:stCondLst>
                                    <p:cond delay="350"/>
                                  </p:stCondLst>
                                  <p:childTnLst>
                                    <p:animMotion origin="layout" path="M 3.75E-6 2.96296E-6 L 3.75E-6 0.03541 " pathEditMode="relative" rAng="0" ptsTypes="AA">
                                      <p:cBhvr>
                                        <p:cTn id="29" dur="700" spd="-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2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4.375E-6 -1.48148E-6 L -4.375E-6 0.03542 " pathEditMode="relative" rAng="0" ptsTypes="AA">
                                      <p:cBhvr>
                                        <p:cTn id="37" dur="70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2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4.375E-6 -1.48148E-6 L -4.375E-6 0.03542 " pathEditMode="relative" rAng="0" ptsTypes="AA">
                                      <p:cBhvr>
                                        <p:cTn id="42" dur="7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42" presetClass="path" presetSubtype="0" decel="100000" fill="hold" grpId="1" nodeType="withEffect">
                                  <p:stCondLst>
                                    <p:cond delay="50"/>
                                  </p:stCondLst>
                                  <p:childTnLst>
                                    <p:animMotion origin="layout" path="M -4.375E-6 2.96296E-6 L -4.375E-6 0.03541 " pathEditMode="relative" rAng="0" ptsTypes="AA">
                                      <p:cBhvr>
                                        <p:cTn id="47" dur="7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42" presetClass="path" presetSubtype="0" decel="100000" fill="hold" grpId="1" nodeType="withEffect">
                                  <p:stCondLst>
                                    <p:cond delay="50"/>
                                  </p:stCondLst>
                                  <p:childTnLst>
                                    <p:animMotion origin="layout" path="M -4.375E-6 2.96296E-6 L -4.375E-6 0.03541 " pathEditMode="relative" rAng="0" ptsTypes="AA">
                                      <p:cBhvr>
                                        <p:cTn id="52" dur="70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42" presetClass="path" presetSubtype="0" decel="100000" fill="hold" grpId="1" nodeType="withEffect">
                                  <p:stCondLst>
                                    <p:cond delay="50"/>
                                  </p:stCondLst>
                                  <p:childTnLst>
                                    <p:animMotion origin="layout" path="M -4.375E-6 2.96296E-6 L -4.375E-6 0.03541 " pathEditMode="relative" rAng="0" ptsTypes="AA">
                                      <p:cBhvr>
                                        <p:cTn id="57" dur="700" spd="-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42" presetClass="path" presetSubtype="0" decel="100000" fill="hold" grpId="1" nodeType="withEffect">
                                  <p:stCondLst>
                                    <p:cond delay="50"/>
                                  </p:stCondLst>
                                  <p:childTnLst>
                                    <p:animMotion origin="layout" path="M -4.375E-6 2.96296E-6 L -4.375E-6 0.03541 " pathEditMode="relative" rAng="0" ptsTypes="AA">
                                      <p:cBhvr>
                                        <p:cTn id="62" dur="700" spd="-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42" presetClass="path" presetSubtype="0" decel="100000" fill="hold" grpId="1" nodeType="withEffect">
                                  <p:stCondLst>
                                    <p:cond delay="50"/>
                                  </p:stCondLst>
                                  <p:childTnLst>
                                    <p:animMotion origin="layout" path="M -4.375E-6 2.96296E-6 L -4.375E-6 0.03541 " pathEditMode="relative" rAng="0" ptsTypes="AA">
                                      <p:cBhvr>
                                        <p:cTn id="67" dur="700" spd="-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42" presetClass="path" presetSubtype="0" decel="100000" fill="hold" grpId="1" nodeType="withEffect">
                                  <p:stCondLst>
                                    <p:cond delay="50"/>
                                  </p:stCondLst>
                                  <p:childTnLst>
                                    <p:animMotion origin="layout" path="M -4.375E-6 2.96296E-6 L -4.375E-6 0.03541 " pathEditMode="relative" rAng="0" ptsTypes="AA">
                                      <p:cBhvr>
                                        <p:cTn id="72" dur="700" spd="-10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42" presetClass="path" presetSubtype="0" decel="100000" fill="hold" grpId="1" nodeType="withEffect">
                                  <p:stCondLst>
                                    <p:cond delay="50"/>
                                  </p:stCondLst>
                                  <p:childTnLst>
                                    <p:animMotion origin="layout" path="M -4.375E-6 2.96296E-6 L -4.375E-6 0.03541 " pathEditMode="relative" rAng="0" ptsTypes="AA">
                                      <p:cBhvr>
                                        <p:cTn id="77" dur="700" spd="-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42" presetClass="path" presetSubtype="0" decel="100000" fill="hold" grpId="1" nodeType="withEffect">
                                  <p:stCondLst>
                                    <p:cond delay="50"/>
                                  </p:stCondLst>
                                  <p:childTnLst>
                                    <p:animMotion origin="layout" path="M -4.375E-6 2.96296E-6 L -4.375E-6 0.03541 " pathEditMode="relative" rAng="0" ptsTypes="AA">
                                      <p:cBhvr>
                                        <p:cTn id="82" dur="700" spd="-10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42" presetClass="path" presetSubtype="0" decel="100000" fill="hold" grpId="1" nodeType="withEffect">
                                  <p:stCondLst>
                                    <p:cond delay="50"/>
                                  </p:stCondLst>
                                  <p:childTnLst>
                                    <p:animMotion origin="layout" path="M -4.375E-6 2.96296E-6 L -4.375E-6 0.03541 " pathEditMode="relative" rAng="0" ptsTypes="AA">
                                      <p:cBhvr>
                                        <p:cTn id="87" dur="700" spd="-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42" presetClass="path" presetSubtype="0" decel="100000" fill="hold" grpId="1" nodeType="withEffect">
                                  <p:stCondLst>
                                    <p:cond delay="50"/>
                                  </p:stCondLst>
                                  <p:childTnLst>
                                    <p:animMotion origin="layout" path="M -4.375E-6 2.96296E-6 L -4.375E-6 0.03541 " pathEditMode="relative" rAng="0" ptsTypes="AA">
                                      <p:cBhvr>
                                        <p:cTn id="92" dur="700" spd="-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42" presetClass="path" presetSubtype="0" decel="100000" fill="hold" grpId="1" nodeType="withEffect">
                                  <p:stCondLst>
                                    <p:cond delay="50"/>
                                  </p:stCondLst>
                                  <p:childTnLst>
                                    <p:animMotion origin="layout" path="M -4.375E-6 2.96296E-6 L -4.375E-6 0.03541 " pathEditMode="relative" rAng="0" ptsTypes="AA">
                                      <p:cBhvr>
                                        <p:cTn id="97" dur="700" spd="-100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42" presetClass="path" presetSubtype="0" decel="100000" fill="hold" grpId="1" nodeType="withEffect">
                                  <p:stCondLst>
                                    <p:cond delay="50"/>
                                  </p:stCondLst>
                                  <p:childTnLst>
                                    <p:animMotion origin="layout" path="M -4.375E-6 2.96296E-6 L -4.375E-6 0.03541 " pathEditMode="relative" rAng="0" ptsTypes="AA">
                                      <p:cBhvr>
                                        <p:cTn id="102" dur="700" spd="-100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42" presetClass="path" presetSubtype="0" decel="100000" fill="hold" grpId="1" nodeType="withEffect">
                                  <p:stCondLst>
                                    <p:cond delay="50"/>
                                  </p:stCondLst>
                                  <p:childTnLst>
                                    <p:animMotion origin="layout" path="M -4.375E-6 2.96296E-6 L -4.375E-6 0.03541 " pathEditMode="relative" rAng="0" ptsTypes="AA">
                                      <p:cBhvr>
                                        <p:cTn id="107" dur="700" spd="-100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42" presetClass="path" presetSubtype="0" decel="100000" fill="hold" grpId="1" nodeType="withEffect">
                                  <p:stCondLst>
                                    <p:cond delay="50"/>
                                  </p:stCondLst>
                                  <p:childTnLst>
                                    <p:animMotion origin="layout" path="M -4.375E-6 2.96296E-6 L -4.375E-6 0.03541 " pathEditMode="relative" rAng="0" ptsTypes="AA">
                                      <p:cBhvr>
                                        <p:cTn id="112" dur="700" spd="-100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42" presetClass="path" presetSubtype="0" decel="100000" fill="hold" grpId="1" nodeType="withEffect">
                                  <p:stCondLst>
                                    <p:cond delay="50"/>
                                  </p:stCondLst>
                                  <p:childTnLst>
                                    <p:animMotion origin="layout" path="M -4.375E-6 2.96296E-6 L -4.375E-6 0.03541 " pathEditMode="relative" rAng="0" ptsTypes="AA">
                                      <p:cBhvr>
                                        <p:cTn id="117" dur="700" spd="-10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42" presetClass="path" presetSubtype="0" decel="100000" fill="hold" grpId="1" nodeType="withEffect">
                                  <p:stCondLst>
                                    <p:cond delay="50"/>
                                  </p:stCondLst>
                                  <p:childTnLst>
                                    <p:animMotion origin="layout" path="M -4.375E-6 2.96296E-6 L -4.375E-6 0.03541 " pathEditMode="relative" rAng="0" ptsTypes="AA">
                                      <p:cBhvr>
                                        <p:cTn id="122" dur="700" spd="-100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grpId="0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42" presetClass="path" presetSubtype="0" decel="100000" fill="hold" grpId="1" nodeType="withEffect">
                                  <p:stCondLst>
                                    <p:cond delay="50"/>
                                  </p:stCondLst>
                                  <p:childTnLst>
                                    <p:animMotion origin="layout" path="M -4.375E-6 2.96296E-6 L -4.375E-6 0.03541 " pathEditMode="relative" rAng="0" ptsTypes="AA">
                                      <p:cBhvr>
                                        <p:cTn id="127" dur="700" spd="-100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grpId="0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42" presetClass="path" presetSubtype="0" decel="100000" fill="hold" grpId="1" nodeType="withEffect">
                                  <p:stCondLst>
                                    <p:cond delay="50"/>
                                  </p:stCondLst>
                                  <p:childTnLst>
                                    <p:animMotion origin="layout" path="M -4.375E-6 2.96296E-6 L -4.375E-6 0.03541 " pathEditMode="relative" rAng="0" ptsTypes="AA">
                                      <p:cBhvr>
                                        <p:cTn id="132" dur="700" spd="-100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grpId="0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42" presetClass="path" presetSubtype="0" decel="100000" fill="hold" grpId="1" nodeType="withEffect">
                                  <p:stCondLst>
                                    <p:cond delay="50"/>
                                  </p:stCondLst>
                                  <p:childTnLst>
                                    <p:animMotion origin="layout" path="M -4.375E-6 2.96296E-6 L -4.375E-6 0.03541 " pathEditMode="relative" rAng="0" ptsTypes="AA">
                                      <p:cBhvr>
                                        <p:cTn id="137" dur="700" spd="-100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138" presetID="10" presetClass="entr" presetSubtype="0" fill="hold" grpId="0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42" presetClass="path" presetSubtype="0" decel="100000" fill="hold" grpId="1" nodeType="withEffect">
                                  <p:stCondLst>
                                    <p:cond delay="50"/>
                                  </p:stCondLst>
                                  <p:childTnLst>
                                    <p:animMotion origin="layout" path="M -4.375E-6 2.96296E-6 L -4.375E-6 0.03541 " pathEditMode="relative" rAng="0" ptsTypes="AA">
                                      <p:cBhvr>
                                        <p:cTn id="142" dur="700" spd="-100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grpId="0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42" presetClass="path" presetSubtype="0" decel="100000" fill="hold" grpId="1" nodeType="withEffect">
                                  <p:stCondLst>
                                    <p:cond delay="50"/>
                                  </p:stCondLst>
                                  <p:childTnLst>
                                    <p:animMotion origin="layout" path="M -4.375E-6 2.96296E-6 L -4.375E-6 0.03541 " pathEditMode="relative" rAng="0" ptsTypes="AA">
                                      <p:cBhvr>
                                        <p:cTn id="147" dur="700" spd="-100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  <p:bldP spid="9" grpId="0" animBg="1"/>
      <p:bldP spid="9" grpId="1" animBg="1"/>
      <p:bldP spid="19" grpId="0" animBg="1"/>
      <p:bldP spid="19" grpId="1" animBg="1"/>
      <p:bldP spid="12" grpId="0" animBg="1"/>
      <p:bldP spid="12" grpId="1" animBg="1"/>
      <p:bldP spid="20" grpId="0" animBg="1"/>
      <p:bldP spid="20" grpId="1" animBg="1"/>
      <p:bldP spid="21" grpId="0" animBg="1"/>
      <p:bldP spid="21" grpId="1" animBg="1"/>
      <p:bldP spid="2" grpId="0" animBg="1"/>
      <p:bldP spid="2" grpId="1" animBg="1"/>
      <p:bldP spid="6" grpId="0" animBg="1"/>
      <p:bldP spid="6" grpId="1" animBg="1"/>
      <p:bldP spid="10" grpId="0" animBg="1"/>
      <p:bldP spid="10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22" grpId="0" animBg="1"/>
      <p:bldP spid="22" grpId="1" animBg="1"/>
      <p:bldP spid="23" grpId="0" animBg="1"/>
      <p:bldP spid="23" grpId="1" animBg="1"/>
      <p:bldP spid="24" grpId="0" animBg="1"/>
      <p:bldP spid="24" grpId="1" animBg="1"/>
      <p:bldP spid="27" grpId="0" animBg="1"/>
      <p:bldP spid="27" grpId="1" animBg="1"/>
      <p:bldP spid="33" grpId="0" animBg="1"/>
      <p:bldP spid="33" grpId="1" animBg="1"/>
      <p:bldP spid="34" grpId="0" animBg="1"/>
      <p:bldP spid="34" grpId="1" animBg="1"/>
      <p:bldP spid="35" grpId="0" animBg="1"/>
      <p:bldP spid="35" grpId="1" animBg="1"/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  <p:bldP spid="47" grpId="0" animBg="1"/>
      <p:bldP spid="47" grpId="1" animBg="1"/>
      <p:bldP spid="48" grpId="0" animBg="1"/>
      <p:bldP spid="48" grpId="1" animBg="1"/>
      <p:bldP spid="49" grpId="0" animBg="1"/>
      <p:bldP spid="49" grpId="1" animBg="1"/>
      <p:bldP spid="72" grpId="0" animBg="1"/>
      <p:bldP spid="72" grpId="1" animBg="1"/>
      <p:bldP spid="73" grpId="0" animBg="1"/>
      <p:bldP spid="73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DCAB29-3389-26C2-5723-77E7EC6110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1">
            <a:extLst>
              <a:ext uri="{FF2B5EF4-FFF2-40B4-BE49-F238E27FC236}">
                <a16:creationId xmlns:a16="http://schemas.microsoft.com/office/drawing/2014/main" id="{E1FED00F-E3A7-BFD7-13B7-0348EDF632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740" y="122663"/>
            <a:ext cx="11018520" cy="553998"/>
          </a:xfrm>
        </p:spPr>
        <p:txBody>
          <a:bodyPr/>
          <a:lstStyle/>
          <a:p>
            <a:pPr algn="ctr"/>
            <a:r>
              <a:rPr lang="en-US" spc="0" dirty="0">
                <a:ln>
                  <a:noFill/>
                </a:ln>
              </a:rPr>
              <a:t>2025 Your Top Three AI Imperatives</a:t>
            </a:r>
            <a:endParaRPr lang="en-US" dirty="0"/>
          </a:p>
        </p:txBody>
      </p:sp>
      <p:sp>
        <p:nvSpPr>
          <p:cNvPr id="69" name="AutoShape 6">
            <a:extLst>
              <a:ext uri="{FF2B5EF4-FFF2-40B4-BE49-F238E27FC236}">
                <a16:creationId xmlns:a16="http://schemas.microsoft.com/office/drawing/2014/main" id="{17263886-91C7-A7B9-565D-9B63773256E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121934" y="279856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71" name="Picture 70" descr="A black and white logo&#10;&#10;Description automatically generated">
            <a:extLst>
              <a:ext uri="{FF2B5EF4-FFF2-40B4-BE49-F238E27FC236}">
                <a16:creationId xmlns:a16="http://schemas.microsoft.com/office/drawing/2014/main" id="{31D2AD09-ADC5-C8EA-0999-EEE4D505243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7155" y="216795"/>
            <a:ext cx="1529157" cy="336212"/>
          </a:xfrm>
          <a:prstGeom prst="rect">
            <a:avLst/>
          </a:prstGeom>
        </p:spPr>
      </p:pic>
      <p:sp>
        <p:nvSpPr>
          <p:cNvPr id="3" name="Rectangle: Rounded Corners 14">
            <a:extLst>
              <a:ext uri="{FF2B5EF4-FFF2-40B4-BE49-F238E27FC236}">
                <a16:creationId xmlns:a16="http://schemas.microsoft.com/office/drawing/2014/main" id="{B57CFF4C-5B16-1C73-7713-F1E76E3FA5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319761" y="1879336"/>
            <a:ext cx="3475122" cy="3713371"/>
          </a:xfrm>
          <a:prstGeom prst="roundRect">
            <a:avLst>
              <a:gd name="adj" fmla="val 8482"/>
            </a:avLst>
          </a:prstGeom>
          <a:noFill/>
          <a:ln w="12700" cap="rnd">
            <a:solidFill>
              <a:schemeClr val="accent1"/>
            </a:solidFill>
            <a:headEnd type="none" w="lg" len="sm"/>
            <a:tailEnd type="none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="horz" wrap="square" lIns="146957" tIns="110218" rIns="146957" bIns="110218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2D1D33F-AC8A-E50C-401C-47E1DACDF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1476661" y="2145114"/>
            <a:ext cx="1161322" cy="1161322"/>
          </a:xfrm>
          <a:prstGeom prst="ellipse">
            <a:avLst/>
          </a:prstGeom>
          <a:gradFill flip="none" rotWithShape="1">
            <a:gsLst>
              <a:gs pos="0">
                <a:srgbClr val="FF5C39"/>
              </a:gs>
              <a:gs pos="80000">
                <a:srgbClr val="C03BC4"/>
              </a:gs>
            </a:gsLst>
            <a:path path="circle">
              <a:fillToRect l="100000" t="100000"/>
            </a:path>
            <a:tileRect r="-100000" b="-100000"/>
          </a:gradFill>
          <a:ln w="63897" cap="flat">
            <a:noFill/>
            <a:prstDash val="solid"/>
            <a:miter/>
          </a:ln>
          <a:effectLst>
            <a:outerShdw blurRad="63500" dist="63500" dir="2400000" algn="tl" rotWithShape="0">
              <a:srgbClr val="000000">
                <a:alpha val="50000"/>
              </a:srgbClr>
            </a:outerShdw>
          </a:effectLst>
        </p:spPr>
        <p:txBody>
          <a:bodyPr rot="0" spcFirstLastPara="0" vertOverflow="overflow" horzOverflow="overflow" vert="horz" wrap="square" lIns="0" tIns="0" rIns="0" bIns="1828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gradFill>
                <a:gsLst>
                  <a:gs pos="23776">
                    <a:srgbClr val="FFFFFF"/>
                  </a:gs>
                  <a:gs pos="42000">
                    <a:srgbClr val="FFFFFF"/>
                  </a:gs>
                </a:gsLst>
                <a:path path="circle">
                  <a:fillToRect l="100000" t="100000"/>
                </a:path>
              </a:gradFill>
              <a:effectLst/>
              <a:uLnTx/>
              <a:uFillTx/>
              <a:latin typeface="Segoe UI Semibold" panose="020B0502040204020203" pitchFamily="34" charset="0"/>
              <a:ea typeface="+mn-ea"/>
              <a:cs typeface="+mn-cs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2F01D5D4-A9C5-FFD2-60AB-A0E91311C2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89023" y="2357475"/>
            <a:ext cx="736600" cy="736600"/>
          </a:xfrm>
          <a:prstGeom prst="rect">
            <a:avLst/>
          </a:prstGeom>
          <a:effectLst>
            <a:outerShdw blurRad="63500" dist="63500" dir="2700000" algn="ctr" rotWithShape="0">
              <a:srgbClr val="454142">
                <a:alpha val="20000"/>
              </a:srgbClr>
            </a:outerShdw>
          </a:effectLst>
        </p:spPr>
      </p:pic>
      <p:sp>
        <p:nvSpPr>
          <p:cNvPr id="8" name="Title 11">
            <a:extLst>
              <a:ext uri="{FF2B5EF4-FFF2-40B4-BE49-F238E27FC236}">
                <a16:creationId xmlns:a16="http://schemas.microsoft.com/office/drawing/2014/main" id="{E845F858-9DC7-795C-FD91-5F5C1C999F8C}"/>
              </a:ext>
            </a:extLst>
          </p:cNvPr>
          <p:cNvSpPr txBox="1">
            <a:spLocks/>
          </p:cNvSpPr>
          <p:nvPr/>
        </p:nvSpPr>
        <p:spPr>
          <a:xfrm>
            <a:off x="803030" y="3719187"/>
            <a:ext cx="2588796" cy="615553"/>
          </a:xfrm>
          <a:prstGeom prst="rect">
            <a:avLst/>
          </a:prstGeom>
          <a:noFill/>
          <a:ln w="19050" cap="rnd" cmpd="sng" algn="ctr">
            <a:noFill/>
            <a:prstDash val="solid"/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ctr" defTabSz="932449" rtl="0" eaLnBrk="1" latinLnBrk="0" hangingPunct="1">
              <a:lnSpc>
                <a:spcPct val="100000"/>
              </a:lnSpc>
              <a:spcBef>
                <a:spcPts val="200"/>
              </a:spcBef>
              <a:buNone/>
              <a:defRPr lang="en-US" sz="2400" b="0" kern="1200" cap="none" spc="-50" baseline="0">
                <a:ln w="3175">
                  <a:noFill/>
                </a:ln>
                <a:gradFill>
                  <a:gsLst>
                    <a:gs pos="20280">
                      <a:srgbClr val="000000"/>
                    </a:gs>
                    <a:gs pos="41958">
                      <a:srgbClr val="000000"/>
                    </a:gs>
                  </a:gsLst>
                  <a:lin ang="0" scaled="0"/>
                </a:gradFill>
                <a:effectLst/>
                <a:latin typeface="+mj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32449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 w="3175">
                  <a:noFill/>
                </a:ln>
                <a:gradFill>
                  <a:gsLst>
                    <a:gs pos="0">
                      <a:srgbClr val="FFA38B"/>
                    </a:gs>
                    <a:gs pos="80000">
                      <a:srgbClr val="D59ED7"/>
                    </a:gs>
                  </a:gsLst>
                  <a:path path="circle">
                    <a:fillToRect l="100000" t="100000"/>
                  </a:path>
                </a:gradFill>
                <a:effectLst/>
                <a:uLnTx/>
                <a:uFillTx/>
                <a:latin typeface="Segoe UI Semibold"/>
                <a:ea typeface="+mn-ea"/>
                <a:cs typeface="Segoe UI"/>
              </a:rPr>
              <a:t>Advanced AI Reasoning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14BA592-1244-2AC8-E85E-C0F02CC1E992}"/>
              </a:ext>
            </a:extLst>
          </p:cNvPr>
          <p:cNvSpPr txBox="1"/>
          <p:nvPr/>
        </p:nvSpPr>
        <p:spPr>
          <a:xfrm>
            <a:off x="354854" y="4717020"/>
            <a:ext cx="3475122" cy="646331"/>
          </a:xfrm>
          <a:prstGeom prst="rect">
            <a:avLst/>
          </a:prstGeom>
          <a:noFill/>
          <a:ln w="19050" cap="rnd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ctr" defTabSz="932449">
              <a:spcBef>
                <a:spcPts val="200"/>
              </a:spcBef>
              <a:defRPr sz="2400">
                <a:gradFill>
                  <a:gsLst>
                    <a:gs pos="20280">
                      <a:srgbClr val="000000"/>
                    </a:gs>
                    <a:gs pos="41958">
                      <a:srgbClr val="000000"/>
                    </a:gs>
                  </a:gsLst>
                  <a:lin ang="0" scaled="0"/>
                </a:gradFill>
                <a:latin typeface="+mj-lt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ctr" defTabSz="932449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Generative AI Large Reasoning Models support important</a:t>
            </a:r>
            <a:r>
              <a:rPr kumimoji="0" lang="en-US" sz="1400" b="0" i="0" u="none" strike="noStrike" kern="1200" cap="none" spc="0" normalizeH="0" noProof="0" dirty="0">
                <a:ln>
                  <a:noFill/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 decision, risk analysis and complex business problems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 </a:t>
            </a:r>
          </a:p>
        </p:txBody>
      </p:sp>
      <p:sp>
        <p:nvSpPr>
          <p:cNvPr id="13" name="Rectangle: Rounded Corners 19">
            <a:extLst>
              <a:ext uri="{FF2B5EF4-FFF2-40B4-BE49-F238E27FC236}">
                <a16:creationId xmlns:a16="http://schemas.microsoft.com/office/drawing/2014/main" id="{4A0F0B3F-95E5-6698-3621-D94CA0B6B3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4151645" y="1879336"/>
            <a:ext cx="3475122" cy="3713371"/>
          </a:xfrm>
          <a:prstGeom prst="roundRect">
            <a:avLst>
              <a:gd name="adj" fmla="val 8482"/>
            </a:avLst>
          </a:prstGeom>
          <a:solidFill>
            <a:schemeClr val="bg1"/>
          </a:solidFill>
          <a:ln w="12700" cap="rnd">
            <a:solidFill>
              <a:schemeClr val="accent1"/>
            </a:solidFill>
            <a:headEnd type="none" w="lg" len="sm"/>
            <a:tailEnd type="none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="horz" wrap="square" lIns="146957" tIns="110218" rIns="146957" bIns="110218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4" name="Rectangle: Rounded Corners 20">
            <a:extLst>
              <a:ext uri="{FF2B5EF4-FFF2-40B4-BE49-F238E27FC236}">
                <a16:creationId xmlns:a16="http://schemas.microsoft.com/office/drawing/2014/main" id="{9CEBC45C-8D8A-BEBA-D94C-1BED1BC7BE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7983529" y="1879335"/>
            <a:ext cx="3475122" cy="3713371"/>
          </a:xfrm>
          <a:prstGeom prst="roundRect">
            <a:avLst>
              <a:gd name="adj" fmla="val 8482"/>
            </a:avLst>
          </a:prstGeom>
          <a:solidFill>
            <a:schemeClr val="bg1"/>
          </a:solidFill>
          <a:ln w="12700" cap="rnd">
            <a:solidFill>
              <a:schemeClr val="accent1"/>
            </a:solidFill>
            <a:headEnd type="none" w="lg" len="sm"/>
            <a:tailEnd type="none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="horz" wrap="square" lIns="146957" tIns="110218" rIns="146957" bIns="110218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B04B341-8BEB-50E7-3D0C-A947CE897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399102" y="2090090"/>
            <a:ext cx="1161322" cy="1161322"/>
          </a:xfrm>
          <a:prstGeom prst="ellipse">
            <a:avLst/>
          </a:prstGeom>
          <a:gradFill flip="none" rotWithShape="1">
            <a:gsLst>
              <a:gs pos="0">
                <a:srgbClr val="FF5C39"/>
              </a:gs>
              <a:gs pos="80000">
                <a:srgbClr val="C03BC4"/>
              </a:gs>
            </a:gsLst>
            <a:path path="circle">
              <a:fillToRect l="100000" t="100000"/>
            </a:path>
            <a:tileRect r="-100000" b="-100000"/>
          </a:gradFill>
          <a:ln w="63897" cap="flat">
            <a:noFill/>
            <a:prstDash val="solid"/>
            <a:miter/>
          </a:ln>
          <a:effectLst>
            <a:outerShdw blurRad="63500" dist="63500" dir="2400000" algn="tl" rotWithShape="0">
              <a:srgbClr val="000000">
                <a:alpha val="50000"/>
              </a:srgbClr>
            </a:outerShdw>
          </a:effectLst>
        </p:spPr>
        <p:txBody>
          <a:bodyPr rot="0" spcFirstLastPara="0" vert="horz" wrap="square" lIns="0" tIns="0" rIns="0" bIns="18288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gradFill>
                <a:gsLst>
                  <a:gs pos="23776">
                    <a:srgbClr val="FFFFFF"/>
                  </a:gs>
                  <a:gs pos="42000">
                    <a:srgbClr val="FFFFFF"/>
                  </a:gs>
                </a:gsLst>
                <a:path path="circle">
                  <a:fillToRect l="100000" t="100000"/>
                </a:path>
              </a:gradFill>
              <a:effectLst/>
              <a:uLnTx/>
              <a:uFillTx/>
              <a:latin typeface="Segoe UI Semibold" panose="020B0502040204020203" pitchFamily="34" charset="0"/>
              <a:ea typeface="+mn-ea"/>
              <a:cs typeface="+mn-cs"/>
            </a:endParaRPr>
          </a:p>
        </p:txBody>
      </p:sp>
      <p:sp>
        <p:nvSpPr>
          <p:cNvPr id="28" name="Title 2">
            <a:extLst>
              <a:ext uri="{FF2B5EF4-FFF2-40B4-BE49-F238E27FC236}">
                <a16:creationId xmlns:a16="http://schemas.microsoft.com/office/drawing/2014/main" id="{F1357633-F931-DCEB-4587-FF5727D44A3A}"/>
              </a:ext>
            </a:extLst>
          </p:cNvPr>
          <p:cNvSpPr txBox="1">
            <a:spLocks noGrp="1"/>
          </p:cNvSpPr>
          <p:nvPr/>
        </p:nvSpPr>
        <p:spPr>
          <a:xfrm>
            <a:off x="4291292" y="3872110"/>
            <a:ext cx="3195829" cy="307777"/>
          </a:xfrm>
          <a:prstGeom prst="rect">
            <a:avLst/>
          </a:prstGeom>
          <a:noFill/>
          <a:ln w="19050" cap="rnd" cmpd="sng" algn="ctr">
            <a:noFill/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32449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 w="3175">
                  <a:noFill/>
                </a:ln>
                <a:gradFill>
                  <a:gsLst>
                    <a:gs pos="0">
                      <a:srgbClr val="FFA38B"/>
                    </a:gs>
                    <a:gs pos="80000">
                      <a:srgbClr val="D59ED7"/>
                    </a:gs>
                  </a:gsLst>
                  <a:path path="circle">
                    <a:fillToRect l="100000" t="100000"/>
                  </a:path>
                </a:gradFill>
                <a:effectLst/>
                <a:uLnTx/>
                <a:uFillTx/>
                <a:latin typeface="Segoe UI Semibold"/>
                <a:ea typeface="+mn-ea"/>
                <a:cs typeface="Segoe UI"/>
              </a:rPr>
              <a:t>Enterprise AI Agents</a:t>
            </a:r>
          </a:p>
        </p:txBody>
      </p:sp>
      <p:sp>
        <p:nvSpPr>
          <p:cNvPr id="29" name="TextBox 1">
            <a:extLst>
              <a:ext uri="{FF2B5EF4-FFF2-40B4-BE49-F238E27FC236}">
                <a16:creationId xmlns:a16="http://schemas.microsoft.com/office/drawing/2014/main" id="{C8B75082-C313-FE61-0F1D-0E5AED4A796D}"/>
              </a:ext>
            </a:extLst>
          </p:cNvPr>
          <p:cNvSpPr txBox="1"/>
          <p:nvPr/>
        </p:nvSpPr>
        <p:spPr>
          <a:xfrm>
            <a:off x="4331048" y="4717020"/>
            <a:ext cx="3195829" cy="215444"/>
          </a:xfrm>
          <a:prstGeom prst="rect">
            <a:avLst/>
          </a:prstGeom>
          <a:noFill/>
          <a:ln w="19050" cap="rnd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32449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AI Agents enter the workforce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A616354B-FB30-7FF2-47B1-D2CA89CF02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9116088" y="2196495"/>
            <a:ext cx="1161322" cy="1161322"/>
          </a:xfrm>
          <a:prstGeom prst="ellipse">
            <a:avLst/>
          </a:prstGeom>
          <a:gradFill flip="none" rotWithShape="1">
            <a:gsLst>
              <a:gs pos="0">
                <a:srgbClr val="FF5C39"/>
              </a:gs>
              <a:gs pos="80000">
                <a:srgbClr val="C03BC4"/>
              </a:gs>
            </a:gsLst>
            <a:path path="circle">
              <a:fillToRect l="100000" t="100000"/>
            </a:path>
            <a:tileRect r="-100000" b="-100000"/>
          </a:gradFill>
          <a:ln w="63897" cap="flat">
            <a:noFill/>
            <a:prstDash val="solid"/>
            <a:miter/>
          </a:ln>
          <a:effectLst>
            <a:outerShdw blurRad="63500" dist="63500" dir="2400000" algn="tl" rotWithShape="0">
              <a:srgbClr val="000000">
                <a:alpha val="50000"/>
              </a:srgbClr>
            </a:outerShdw>
          </a:effectLst>
        </p:spPr>
        <p:txBody>
          <a:bodyPr rot="0" spcFirstLastPara="0" vert="horz" wrap="square" lIns="0" tIns="0" rIns="0" bIns="18288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gradFill>
                <a:gsLst>
                  <a:gs pos="23776">
                    <a:srgbClr val="FFFFFF"/>
                  </a:gs>
                  <a:gs pos="42000">
                    <a:srgbClr val="FFFFFF"/>
                  </a:gs>
                </a:gsLst>
                <a:path path="circle">
                  <a:fillToRect l="100000" t="100000"/>
                </a:path>
              </a:gradFill>
              <a:effectLst/>
              <a:uLnTx/>
              <a:uFillTx/>
              <a:latin typeface="Segoe UI Semibold" panose="020B0502040204020203" pitchFamily="34" charset="0"/>
              <a:ea typeface="+mn-ea"/>
              <a:cs typeface="+mn-cs"/>
            </a:endParaRPr>
          </a:p>
        </p:txBody>
      </p:sp>
      <p:sp>
        <p:nvSpPr>
          <p:cNvPr id="32" name="Title 2">
            <a:extLst>
              <a:ext uri="{FF2B5EF4-FFF2-40B4-BE49-F238E27FC236}">
                <a16:creationId xmlns:a16="http://schemas.microsoft.com/office/drawing/2014/main" id="{901F6FA0-3F05-4B49-D302-BF780F6983D1}"/>
              </a:ext>
            </a:extLst>
          </p:cNvPr>
          <p:cNvSpPr txBox="1">
            <a:spLocks noGrp="1"/>
          </p:cNvSpPr>
          <p:nvPr/>
        </p:nvSpPr>
        <p:spPr>
          <a:xfrm>
            <a:off x="8017442" y="3894208"/>
            <a:ext cx="3371528" cy="307777"/>
          </a:xfrm>
          <a:prstGeom prst="rect">
            <a:avLst/>
          </a:prstGeom>
          <a:noFill/>
          <a:ln w="19050" cap="rnd" cmpd="sng" algn="ctr">
            <a:noFill/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32449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spc="0" dirty="0">
                <a:gradFill>
                  <a:gsLst>
                    <a:gs pos="0">
                      <a:srgbClr val="FFA38B"/>
                    </a:gs>
                    <a:gs pos="80000">
                      <a:srgbClr val="D59ED7"/>
                    </a:gs>
                  </a:gsLst>
                  <a:path path="circle">
                    <a:fillToRect l="100000" t="100000"/>
                  </a:path>
                </a:gradFill>
                <a:latin typeface="Segoe UI Semibold"/>
                <a:cs typeface="Segoe UI"/>
              </a:rPr>
              <a:t>Talk to AI</a:t>
            </a:r>
            <a:endParaRPr kumimoji="0" lang="en-US" sz="2000" b="0" i="0" u="none" strike="noStrike" kern="1200" cap="none" spc="0" normalizeH="0" baseline="0" noProof="0" dirty="0">
              <a:ln w="3175">
                <a:noFill/>
              </a:ln>
              <a:gradFill>
                <a:gsLst>
                  <a:gs pos="0">
                    <a:srgbClr val="FFA38B"/>
                  </a:gs>
                  <a:gs pos="80000">
                    <a:srgbClr val="D59ED7"/>
                  </a:gs>
                </a:gsLst>
                <a:path path="circle">
                  <a:fillToRect l="100000" t="100000"/>
                </a:path>
              </a:gradFill>
              <a:effectLst/>
              <a:uLnTx/>
              <a:uFillTx/>
              <a:latin typeface="Segoe UI Semibold"/>
              <a:ea typeface="+mn-ea"/>
              <a:cs typeface="Segoe UI"/>
            </a:endParaRPr>
          </a:p>
        </p:txBody>
      </p:sp>
      <p:sp>
        <p:nvSpPr>
          <p:cNvPr id="36" name="TextBox 1">
            <a:extLst>
              <a:ext uri="{FF2B5EF4-FFF2-40B4-BE49-F238E27FC236}">
                <a16:creationId xmlns:a16="http://schemas.microsoft.com/office/drawing/2014/main" id="{75832E39-4ADA-D19D-D9B1-9ACEED9309D6}"/>
              </a:ext>
            </a:extLst>
          </p:cNvPr>
          <p:cNvSpPr txBox="1"/>
          <p:nvPr/>
        </p:nvSpPr>
        <p:spPr>
          <a:xfrm>
            <a:off x="8094413" y="4743548"/>
            <a:ext cx="3253353" cy="430887"/>
          </a:xfrm>
          <a:prstGeom prst="rect">
            <a:avLst/>
          </a:prstGeom>
          <a:noFill/>
          <a:ln w="19050" cap="rnd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32449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New simplified AI user experience to unlock full potential of Generative AI</a:t>
            </a:r>
          </a:p>
        </p:txBody>
      </p:sp>
      <p:pic>
        <p:nvPicPr>
          <p:cNvPr id="9" name="Graphic 8" descr="Call center with solid fill">
            <a:extLst>
              <a:ext uri="{FF2B5EF4-FFF2-40B4-BE49-F238E27FC236}">
                <a16:creationId xmlns:a16="http://schemas.microsoft.com/office/drawing/2014/main" id="{D7459881-BB9C-B6AD-7EDB-8B083A95C06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239549" y="2319956"/>
            <a:ext cx="914400" cy="914400"/>
          </a:xfrm>
          <a:prstGeom prst="rect">
            <a:avLst/>
          </a:prstGeom>
        </p:spPr>
      </p:pic>
      <p:pic>
        <p:nvPicPr>
          <p:cNvPr id="12" name="Graphic 11" descr="Robot with solid fill">
            <a:extLst>
              <a:ext uri="{FF2B5EF4-FFF2-40B4-BE49-F238E27FC236}">
                <a16:creationId xmlns:a16="http://schemas.microsoft.com/office/drawing/2014/main" id="{FC69014A-67BF-56EB-393D-7892ECD26DD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522563" y="220993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39142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 -1.85185E-6 L 0 0.03542 " pathEditMode="relative" rAng="0" ptsTypes="AA">
                                      <p:cBhvr>
                                        <p:cTn id="12" dur="7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2" presetClass="path" presetSubtype="0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 -1.85185E-6 L 0 0.03542 " pathEditMode="relative" rAng="0" ptsTypes="AA">
                                      <p:cBhvr>
                                        <p:cTn id="17" dur="70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2" presetClass="path" presetSubtype="0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0 1.48148E-6 L 0 0.03542 " pathEditMode="relative" rAng="0" ptsTypes="AA">
                                      <p:cBhvr>
                                        <p:cTn id="22" dur="7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2" presetClass="path" presetSubtype="0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0 -1.48148E-6 L 0 0.03542 " pathEditMode="relative" rAng="0" ptsTypes="AA">
                                      <p:cBhvr>
                                        <p:cTn id="27" dur="7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  <p:bldP spid="5" grpId="0" animBg="1"/>
      <p:bldP spid="5" grpId="1" animBg="1"/>
      <p:bldP spid="8" grpId="0"/>
      <p:bldP spid="8" grpId="1"/>
      <p:bldP spid="11" grpId="0"/>
      <p:bldP spid="11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3804A9-5316-AA3A-414A-E6BE26F5FF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B892361-CC98-0A69-CADD-D31445F7660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409700" y="2431803"/>
            <a:ext cx="9867900" cy="664797"/>
          </a:xfrm>
          <a:prstGeom prst="rect">
            <a:avLst/>
          </a:prstGeom>
          <a:solidFill>
            <a:schemeClr val="bg1"/>
          </a:solidFill>
          <a:ln>
            <a:noFill/>
            <a:prstDash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R="0" lvl="0" indent="0" algn="ctr" defTabSz="914400" fontAlgn="base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 kumimoji="0" sz="7200" b="0" u="none" strike="noStrike" cap="none" spc="0" normalizeH="0" baseline="0">
                <a:ln w="3175">
                  <a:noFill/>
                </a:ln>
                <a:gradFill flip="none" rotWithShape="1">
                  <a:gsLst>
                    <a:gs pos="100000">
                      <a:srgbClr val="49C5B1"/>
                    </a:gs>
                    <a:gs pos="0">
                      <a:srgbClr val="FFA38B"/>
                    </a:gs>
                    <a:gs pos="32000">
                      <a:srgbClr val="D59ED7"/>
                    </a:gs>
                    <a:gs pos="68000">
                      <a:srgbClr val="8DC8E8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effectLst/>
                <a:uLnTx/>
                <a:uFillTx/>
                <a:latin typeface="Segoe UI Semibold" panose="020B0502040204020203" pitchFamily="34" charset="0"/>
                <a:cs typeface="Segoe UI" pitchFamily="34" charset="0"/>
              </a:defRPr>
            </a:lvl1pPr>
            <a:lvl2pPr marL="457200" defTabSz="914400">
              <a:defRPr sz="1800">
                <a:solidFill>
                  <a:schemeClr val="tx1"/>
                </a:solidFill>
              </a:defRPr>
            </a:lvl2pPr>
            <a:lvl3pPr marL="914400" defTabSz="914400">
              <a:defRPr sz="1800">
                <a:solidFill>
                  <a:schemeClr val="tx1"/>
                </a:solidFill>
              </a:defRPr>
            </a:lvl3pPr>
            <a:lvl4pPr marL="1371600" defTabSz="914400">
              <a:defRPr sz="1800">
                <a:solidFill>
                  <a:schemeClr val="tx1"/>
                </a:solidFill>
              </a:defRPr>
            </a:lvl4pPr>
            <a:lvl5pPr marL="1828800" defTabSz="914400">
              <a:defRPr sz="1800">
                <a:solidFill>
                  <a:schemeClr val="tx1"/>
                </a:solidFill>
              </a:defRPr>
            </a:lvl5pPr>
            <a:lvl6pPr marL="2286000" defTabSz="914400">
              <a:defRPr sz="1800">
                <a:solidFill>
                  <a:schemeClr val="tx1"/>
                </a:solidFill>
              </a:defRPr>
            </a:lvl6pPr>
            <a:lvl7pPr marL="2743200" defTabSz="914400">
              <a:defRPr sz="1800">
                <a:solidFill>
                  <a:schemeClr val="tx1"/>
                </a:solidFill>
              </a:defRPr>
            </a:lvl7pPr>
            <a:lvl8pPr marL="3200400" defTabSz="914400">
              <a:defRPr sz="1800">
                <a:solidFill>
                  <a:schemeClr val="tx1"/>
                </a:solidFill>
              </a:defRPr>
            </a:lvl8pPr>
            <a:lvl9pPr marL="3657600" defTabSz="914400">
              <a:defRPr sz="1800">
                <a:solidFill>
                  <a:schemeClr val="tx1"/>
                </a:solidFill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4800" b="0" i="0" u="none" strike="noStrike" kern="1200" cap="none" spc="0" normalizeH="0" baseline="0" noProof="0" dirty="0">
                <a:ln w="3175"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Segoe UI" pitchFamily="34" charset="0"/>
              </a:rPr>
              <a:t>Risk Analysis with o1 Series</a:t>
            </a:r>
            <a:endParaRPr kumimoji="0" lang="en-US" sz="4800" b="0" i="0" u="none" strike="noStrike" kern="1200" cap="none" spc="0" normalizeH="0" baseline="0" noProof="0" dirty="0">
              <a:ln w="3175"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n-ea"/>
              <a:cs typeface="Segoe UI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6A7C05B-36FC-18B8-3C0C-66B172B5C0B4}"/>
              </a:ext>
            </a:extLst>
          </p:cNvPr>
          <p:cNvSpPr txBox="1"/>
          <p:nvPr/>
        </p:nvSpPr>
        <p:spPr>
          <a:xfrm>
            <a:off x="1409700" y="3331655"/>
            <a:ext cx="9372600" cy="553998"/>
          </a:xfrm>
          <a:prstGeom prst="rect">
            <a:avLst/>
          </a:prstGeom>
          <a:noFill/>
          <a:ln w="19050" cap="rnd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ctr" defTabSz="932449">
              <a:spcBef>
                <a:spcPts val="200"/>
              </a:spcBef>
              <a:defRPr sz="2400">
                <a:gradFill>
                  <a:gsLst>
                    <a:gs pos="20280">
                      <a:srgbClr val="000000"/>
                    </a:gs>
                    <a:gs pos="41958">
                      <a:srgbClr val="000000"/>
                    </a:gs>
                  </a:gsLst>
                  <a:lin ang="0" scaled="0"/>
                </a:gradFill>
                <a:latin typeface="+mj-lt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lvl="0">
              <a:defRPr/>
            </a:pPr>
            <a:r>
              <a:rPr lang="en-US" sz="3600" b="1" spc="-50" dirty="0">
                <a:ln w="3175">
                  <a:noFill/>
                </a:ln>
                <a:gradFill>
                  <a:gsLst>
                    <a:gs pos="5000">
                      <a:srgbClr val="8DC8E8"/>
                    </a:gs>
                    <a:gs pos="100000">
                      <a:srgbClr val="D59ED7"/>
                    </a:gs>
                  </a:gsLst>
                  <a:lin ang="0" scaled="1"/>
                </a:gradFill>
                <a:latin typeface="Segoe UI Semibold"/>
                <a:cs typeface="Segoe UI Semibold"/>
              </a:rPr>
              <a:t>Unlock advanced Logic and Reasoning  </a:t>
            </a:r>
          </a:p>
        </p:txBody>
      </p:sp>
      <p:sp>
        <p:nvSpPr>
          <p:cNvPr id="4" name="Title 5">
            <a:extLst>
              <a:ext uri="{FF2B5EF4-FFF2-40B4-BE49-F238E27FC236}">
                <a16:creationId xmlns:a16="http://schemas.microsoft.com/office/drawing/2014/main" id="{B8E80703-7F72-6308-A929-6F218CAD3919}"/>
              </a:ext>
            </a:extLst>
          </p:cNvPr>
          <p:cNvSpPr txBox="1">
            <a:spLocks/>
          </p:cNvSpPr>
          <p:nvPr/>
        </p:nvSpPr>
        <p:spPr>
          <a:xfrm>
            <a:off x="1162050" y="4120708"/>
            <a:ext cx="9867900" cy="221599"/>
          </a:xfrm>
          <a:prstGeom prst="rect">
            <a:avLst/>
          </a:prstGeom>
          <a:solidFill>
            <a:schemeClr val="bg1"/>
          </a:solidFill>
          <a:ln>
            <a:noFill/>
            <a:prstDash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 kumimoji="0" lang="en-US" sz="7200" b="0" u="none" strike="noStrike" kern="1200" cap="none" spc="0" normalizeH="0" baseline="0">
                <a:ln w="3175">
                  <a:noFill/>
                </a:ln>
                <a:gradFill flip="none" rotWithShape="1">
                  <a:gsLst>
                    <a:gs pos="100000">
                      <a:srgbClr val="49C5B1"/>
                    </a:gs>
                    <a:gs pos="0">
                      <a:srgbClr val="FFA38B"/>
                    </a:gs>
                    <a:gs pos="32000">
                      <a:srgbClr val="D59ED7"/>
                    </a:gs>
                    <a:gs pos="68000">
                      <a:srgbClr val="8DC8E8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effectLst/>
                <a:uLnTx/>
                <a:uFillTx/>
                <a:latin typeface="Segoe UI Semibold" panose="020B0502040204020203" pitchFamily="34" charset="0"/>
                <a:ea typeface="+mn-ea"/>
                <a:cs typeface="Segoe UI" pitchFamily="34" charset="0"/>
              </a:defRPr>
            </a:lvl1pPr>
            <a:lvl2pPr marL="457200" defTabSz="914400">
              <a:defRPr sz="1800">
                <a:solidFill>
                  <a:schemeClr val="tx1"/>
                </a:solidFill>
              </a:defRPr>
            </a:lvl2pPr>
            <a:lvl3pPr marL="914400" defTabSz="914400">
              <a:defRPr sz="1800">
                <a:solidFill>
                  <a:schemeClr val="tx1"/>
                </a:solidFill>
              </a:defRPr>
            </a:lvl3pPr>
            <a:lvl4pPr marL="1371600" defTabSz="914400">
              <a:defRPr sz="1800">
                <a:solidFill>
                  <a:schemeClr val="tx1"/>
                </a:solidFill>
              </a:defRPr>
            </a:lvl4pPr>
            <a:lvl5pPr marL="1828800" defTabSz="914400">
              <a:defRPr sz="1800">
                <a:solidFill>
                  <a:schemeClr val="tx1"/>
                </a:solidFill>
              </a:defRPr>
            </a:lvl5pPr>
            <a:lvl6pPr marL="2286000" defTabSz="914400">
              <a:defRPr sz="1800">
                <a:solidFill>
                  <a:schemeClr val="tx1"/>
                </a:solidFill>
              </a:defRPr>
            </a:lvl6pPr>
            <a:lvl7pPr marL="2743200" defTabSz="914400">
              <a:defRPr sz="1800">
                <a:solidFill>
                  <a:schemeClr val="tx1"/>
                </a:solidFill>
              </a:defRPr>
            </a:lvl7pPr>
            <a:lvl8pPr marL="3200400" defTabSz="914400">
              <a:defRPr sz="1800">
                <a:solidFill>
                  <a:schemeClr val="tx1"/>
                </a:solidFill>
              </a:defRPr>
            </a:lvl8pPr>
            <a:lvl9pPr marL="3657600" defTabSz="914400">
              <a:defRPr sz="1800">
                <a:solidFill>
                  <a:schemeClr val="tx1"/>
                </a:solidFill>
              </a:defRPr>
            </a:lvl9pPr>
          </a:lstStyle>
          <a:p>
            <a:pPr>
              <a:lnSpc>
                <a:spcPct val="90000"/>
              </a:lnSpc>
              <a:defRPr/>
            </a:pPr>
            <a:r>
              <a:rPr lang="nl-NL" sz="1600" dirty="0">
                <a:solidFill>
                  <a:schemeClr val="tx1"/>
                </a:solidFill>
                <a:latin typeface="+mj-lt"/>
                <a:hlinkClick r:id="rId3"/>
              </a:rPr>
              <a:t>https</a:t>
            </a:r>
            <a:r>
              <a:rPr lang="nl-NL" sz="1600">
                <a:solidFill>
                  <a:schemeClr val="tx1"/>
                </a:solidFill>
                <a:latin typeface="+mj-lt"/>
                <a:hlinkClick r:id="rId3"/>
              </a:rPr>
              <a:t>://github.com/bartczernicki/RiskAnalysisWithOpenAIReasoning</a:t>
            </a:r>
            <a:endParaRPr lang="nl-NL" sz="1600">
              <a:solidFill>
                <a:schemeClr val="tx1"/>
              </a:solidFill>
              <a:latin typeface="+mj-lt"/>
              <a:hlinkClick r:id="rId4"/>
            </a:endParaRPr>
          </a:p>
        </p:txBody>
      </p:sp>
      <p:pic>
        <p:nvPicPr>
          <p:cNvPr id="14" name="Graphic 13" descr="Research outline">
            <a:extLst>
              <a:ext uri="{FF2B5EF4-FFF2-40B4-BE49-F238E27FC236}">
                <a16:creationId xmlns:a16="http://schemas.microsoft.com/office/drawing/2014/main" id="{333B0964-0C5C-63B3-DA3F-BC82D4106A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41230" y="2237736"/>
            <a:ext cx="1029289" cy="1052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56879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81481E-6 L 0 0.03542 " pathEditMode="relative" rAng="0" ptsTypes="AA">
                                      <p:cBhvr>
                                        <p:cTn id="9" dur="7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-1.48148E-6 L 0 0.03542 " pathEditMode="relative" rAng="0" ptsTypes="AA">
                                      <p:cBhvr>
                                        <p:cTn id="14" dur="70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81481E-6 L 0 0.03542 " pathEditMode="relative" rAng="0" ptsTypes="AA">
                                      <p:cBhvr>
                                        <p:cTn id="19" dur="7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2" grpId="0"/>
      <p:bldP spid="2" grpId="1"/>
      <p:bldP spid="4" grpId="0" animBg="1"/>
      <p:bldP spid="4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0396BB-4C7B-86C5-30CC-B2C09E0D61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BA0A652-FE11-28F1-DA04-9065A1D8FD3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72138" y="128882"/>
            <a:ext cx="11387469" cy="664797"/>
          </a:xfrm>
          <a:prstGeom prst="rect">
            <a:avLst/>
          </a:prstGeom>
          <a:solidFill>
            <a:schemeClr val="bg1"/>
          </a:solidFill>
          <a:ln>
            <a:noFill/>
            <a:prstDash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R="0" lvl="0" indent="0" algn="ctr" defTabSz="914400" fontAlgn="base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 kumimoji="0" sz="7200" b="0" u="none" strike="noStrike" cap="none" spc="0" normalizeH="0" baseline="0">
                <a:ln w="3175">
                  <a:noFill/>
                </a:ln>
                <a:gradFill flip="none" rotWithShape="1">
                  <a:gsLst>
                    <a:gs pos="100000">
                      <a:srgbClr val="49C5B1"/>
                    </a:gs>
                    <a:gs pos="0">
                      <a:srgbClr val="FFA38B"/>
                    </a:gs>
                    <a:gs pos="32000">
                      <a:srgbClr val="D59ED7"/>
                    </a:gs>
                    <a:gs pos="68000">
                      <a:srgbClr val="8DC8E8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effectLst/>
                <a:uLnTx/>
                <a:uFillTx/>
                <a:latin typeface="Segoe UI Semibold" panose="020B0502040204020203" pitchFamily="34" charset="0"/>
                <a:cs typeface="Segoe UI" pitchFamily="34" charset="0"/>
              </a:defRPr>
            </a:lvl1pPr>
            <a:lvl2pPr marL="457200" defTabSz="914400">
              <a:defRPr sz="1800">
                <a:solidFill>
                  <a:schemeClr val="tx1"/>
                </a:solidFill>
              </a:defRPr>
            </a:lvl2pPr>
            <a:lvl3pPr marL="914400" defTabSz="914400">
              <a:defRPr sz="1800">
                <a:solidFill>
                  <a:schemeClr val="tx1"/>
                </a:solidFill>
              </a:defRPr>
            </a:lvl3pPr>
            <a:lvl4pPr marL="1371600" defTabSz="914400">
              <a:defRPr sz="1800">
                <a:solidFill>
                  <a:schemeClr val="tx1"/>
                </a:solidFill>
              </a:defRPr>
            </a:lvl4pPr>
            <a:lvl5pPr marL="1828800" defTabSz="914400">
              <a:defRPr sz="1800">
                <a:solidFill>
                  <a:schemeClr val="tx1"/>
                </a:solidFill>
              </a:defRPr>
            </a:lvl5pPr>
            <a:lvl6pPr marL="2286000" defTabSz="914400">
              <a:defRPr sz="1800">
                <a:solidFill>
                  <a:schemeClr val="tx1"/>
                </a:solidFill>
              </a:defRPr>
            </a:lvl6pPr>
            <a:lvl7pPr marL="2743200" defTabSz="914400">
              <a:defRPr sz="1800">
                <a:solidFill>
                  <a:schemeClr val="tx1"/>
                </a:solidFill>
              </a:defRPr>
            </a:lvl7pPr>
            <a:lvl8pPr marL="3200400" defTabSz="914400">
              <a:defRPr sz="1800">
                <a:solidFill>
                  <a:schemeClr val="tx1"/>
                </a:solidFill>
              </a:defRPr>
            </a:lvl8pPr>
            <a:lvl9pPr marL="3657600" defTabSz="914400">
              <a:defRPr sz="1800">
                <a:solidFill>
                  <a:schemeClr val="tx1"/>
                </a:solidFill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4800" b="0" i="0" u="none" strike="noStrike" kern="1200" cap="none" spc="0" normalizeH="0" baseline="0" noProof="0" dirty="0">
                <a:ln w="3175"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Segoe UI" pitchFamily="34" charset="0"/>
              </a:rPr>
              <a:t>Run AI Models on Non-Cloud</a:t>
            </a:r>
            <a:r>
              <a:rPr kumimoji="0" lang="nl-NL" sz="4800" b="0" i="0" u="none" strike="noStrike" kern="1200" cap="none" spc="0" normalizeH="0" noProof="0" dirty="0">
                <a:ln w="3175"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Segoe UI" pitchFamily="34" charset="0"/>
              </a:rPr>
              <a:t> Hardware</a:t>
            </a:r>
            <a:endParaRPr kumimoji="0" lang="en-US" sz="4800" b="0" i="0" u="none" strike="noStrike" kern="1200" cap="none" spc="0" normalizeH="0" baseline="0" noProof="0" dirty="0">
              <a:ln w="3175"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n-ea"/>
              <a:cs typeface="Segoe UI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222AFBE-6F2C-46B6-F56B-DC607117E7BA}"/>
              </a:ext>
            </a:extLst>
          </p:cNvPr>
          <p:cNvSpPr txBox="1"/>
          <p:nvPr/>
        </p:nvSpPr>
        <p:spPr>
          <a:xfrm>
            <a:off x="1409700" y="793679"/>
            <a:ext cx="9372600" cy="553998"/>
          </a:xfrm>
          <a:prstGeom prst="rect">
            <a:avLst/>
          </a:prstGeom>
          <a:noFill/>
          <a:ln w="19050" cap="rnd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ctr" defTabSz="932449">
              <a:spcBef>
                <a:spcPts val="200"/>
              </a:spcBef>
              <a:defRPr sz="2400">
                <a:gradFill>
                  <a:gsLst>
                    <a:gs pos="20280">
                      <a:srgbClr val="000000"/>
                    </a:gs>
                    <a:gs pos="41958">
                      <a:srgbClr val="000000"/>
                    </a:gs>
                  </a:gsLst>
                  <a:lin ang="0" scaled="0"/>
                </a:gradFill>
                <a:latin typeface="+mj-lt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lvl="0">
              <a:defRPr/>
            </a:pPr>
            <a:r>
              <a:rPr lang="en-US" sz="3600" b="1" spc="-50" dirty="0">
                <a:ln w="3175">
                  <a:noFill/>
                </a:ln>
                <a:gradFill>
                  <a:gsLst>
                    <a:gs pos="5000">
                      <a:srgbClr val="8DC8E8"/>
                    </a:gs>
                    <a:gs pos="100000">
                      <a:srgbClr val="D59ED7"/>
                    </a:gs>
                  </a:gsLst>
                  <a:lin ang="0" scaled="1"/>
                </a:gradFill>
                <a:latin typeface="Segoe UI Semibold"/>
                <a:cs typeface="Segoe UI Semibold"/>
              </a:rPr>
              <a:t>LM Studio Running Phi 3.5 on MacOS  </a:t>
            </a:r>
          </a:p>
        </p:txBody>
      </p:sp>
      <p:sp>
        <p:nvSpPr>
          <p:cNvPr id="4" name="Title 5">
            <a:extLst>
              <a:ext uri="{FF2B5EF4-FFF2-40B4-BE49-F238E27FC236}">
                <a16:creationId xmlns:a16="http://schemas.microsoft.com/office/drawing/2014/main" id="{5E2D95CE-9A63-0ED7-747F-D75B79E5AAFE}"/>
              </a:ext>
            </a:extLst>
          </p:cNvPr>
          <p:cNvSpPr txBox="1">
            <a:spLocks/>
          </p:cNvSpPr>
          <p:nvPr/>
        </p:nvSpPr>
        <p:spPr>
          <a:xfrm>
            <a:off x="1131922" y="6332282"/>
            <a:ext cx="9867900" cy="221599"/>
          </a:xfrm>
          <a:prstGeom prst="rect">
            <a:avLst/>
          </a:prstGeom>
          <a:solidFill>
            <a:schemeClr val="bg1"/>
          </a:solidFill>
          <a:ln>
            <a:noFill/>
            <a:prstDash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 kumimoji="0" lang="en-US" sz="7200" b="0" u="none" strike="noStrike" kern="1200" cap="none" spc="0" normalizeH="0" baseline="0">
                <a:ln w="3175">
                  <a:noFill/>
                </a:ln>
                <a:gradFill flip="none" rotWithShape="1">
                  <a:gsLst>
                    <a:gs pos="100000">
                      <a:srgbClr val="49C5B1"/>
                    </a:gs>
                    <a:gs pos="0">
                      <a:srgbClr val="FFA38B"/>
                    </a:gs>
                    <a:gs pos="32000">
                      <a:srgbClr val="D59ED7"/>
                    </a:gs>
                    <a:gs pos="68000">
                      <a:srgbClr val="8DC8E8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effectLst/>
                <a:uLnTx/>
                <a:uFillTx/>
                <a:latin typeface="Segoe UI Semibold" panose="020B0502040204020203" pitchFamily="34" charset="0"/>
                <a:ea typeface="+mn-ea"/>
                <a:cs typeface="Segoe UI" pitchFamily="34" charset="0"/>
              </a:defRPr>
            </a:lvl1pPr>
            <a:lvl2pPr marL="457200" defTabSz="914400">
              <a:defRPr sz="1800">
                <a:solidFill>
                  <a:schemeClr val="tx1"/>
                </a:solidFill>
              </a:defRPr>
            </a:lvl2pPr>
            <a:lvl3pPr marL="914400" defTabSz="914400">
              <a:defRPr sz="1800">
                <a:solidFill>
                  <a:schemeClr val="tx1"/>
                </a:solidFill>
              </a:defRPr>
            </a:lvl3pPr>
            <a:lvl4pPr marL="1371600" defTabSz="914400">
              <a:defRPr sz="1800">
                <a:solidFill>
                  <a:schemeClr val="tx1"/>
                </a:solidFill>
              </a:defRPr>
            </a:lvl4pPr>
            <a:lvl5pPr marL="1828800" defTabSz="914400">
              <a:defRPr sz="1800">
                <a:solidFill>
                  <a:schemeClr val="tx1"/>
                </a:solidFill>
              </a:defRPr>
            </a:lvl5pPr>
            <a:lvl6pPr marL="2286000" defTabSz="914400">
              <a:defRPr sz="1800">
                <a:solidFill>
                  <a:schemeClr val="tx1"/>
                </a:solidFill>
              </a:defRPr>
            </a:lvl6pPr>
            <a:lvl7pPr marL="2743200" defTabSz="914400">
              <a:defRPr sz="1800">
                <a:solidFill>
                  <a:schemeClr val="tx1"/>
                </a:solidFill>
              </a:defRPr>
            </a:lvl7pPr>
            <a:lvl8pPr marL="3200400" defTabSz="914400">
              <a:defRPr sz="1800">
                <a:solidFill>
                  <a:schemeClr val="tx1"/>
                </a:solidFill>
              </a:defRPr>
            </a:lvl8pPr>
            <a:lvl9pPr marL="3657600" defTabSz="914400">
              <a:defRPr sz="1800">
                <a:solidFill>
                  <a:schemeClr val="tx1"/>
                </a:solidFill>
              </a:defRPr>
            </a:lvl9pPr>
          </a:lstStyle>
          <a:p>
            <a:pPr>
              <a:lnSpc>
                <a:spcPct val="90000"/>
              </a:lnSpc>
              <a:defRPr/>
            </a:pPr>
            <a:r>
              <a:rPr lang="nl-NL" sz="1600" dirty="0">
                <a:solidFill>
                  <a:schemeClr val="tx1"/>
                </a:solidFill>
                <a:latin typeface="+mj-lt"/>
                <a:hlinkClick r:id="rId3"/>
              </a:rPr>
              <a:t>https</a:t>
            </a:r>
            <a:r>
              <a:rPr lang="nl-NL" sz="1600">
                <a:solidFill>
                  <a:schemeClr val="tx1"/>
                </a:solidFill>
                <a:latin typeface="+mj-lt"/>
                <a:hlinkClick r:id="rId3"/>
              </a:rPr>
              <a:t>://lmstudio.ai/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0F93EA-E9A7-B962-6D4F-9CDDFE40568E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54545" y="1347677"/>
            <a:ext cx="7187610" cy="4738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80482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81481E-6 L 0 0.03542 " pathEditMode="relative" rAng="0" ptsTypes="AA">
                                      <p:cBhvr>
                                        <p:cTn id="9" dur="7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-1.48148E-6 L 0 0.03542 " pathEditMode="relative" rAng="0" ptsTypes="AA">
                                      <p:cBhvr>
                                        <p:cTn id="14" dur="70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81481E-6 L 0 0.03542 " pathEditMode="relative" rAng="0" ptsTypes="AA">
                                      <p:cBhvr>
                                        <p:cTn id="19" dur="7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2" grpId="0"/>
      <p:bldP spid="2" grpId="1"/>
      <p:bldP spid="4" grpId="0" animBg="1"/>
      <p:bldP spid="4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022F7B-938A-AEF8-A9A5-CCD9B78D5C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C72D4F-F9CF-F70A-7E61-1C0EFE0F606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409700" y="1242099"/>
            <a:ext cx="9867900" cy="664797"/>
          </a:xfrm>
          <a:prstGeom prst="rect">
            <a:avLst/>
          </a:prstGeom>
          <a:solidFill>
            <a:schemeClr val="bg1"/>
          </a:solidFill>
          <a:ln>
            <a:noFill/>
            <a:prstDash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R="0" lvl="0" indent="0" algn="ctr" defTabSz="914400" fontAlgn="base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 kumimoji="0" sz="7200" b="0" u="none" strike="noStrike" cap="none" spc="0" normalizeH="0" baseline="0">
                <a:ln w="3175">
                  <a:noFill/>
                </a:ln>
                <a:gradFill flip="none" rotWithShape="1">
                  <a:gsLst>
                    <a:gs pos="100000">
                      <a:srgbClr val="49C5B1"/>
                    </a:gs>
                    <a:gs pos="0">
                      <a:srgbClr val="FFA38B"/>
                    </a:gs>
                    <a:gs pos="32000">
                      <a:srgbClr val="D59ED7"/>
                    </a:gs>
                    <a:gs pos="68000">
                      <a:srgbClr val="8DC8E8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effectLst/>
                <a:uLnTx/>
                <a:uFillTx/>
                <a:latin typeface="Segoe UI Semibold" panose="020B0502040204020203" pitchFamily="34" charset="0"/>
                <a:cs typeface="Segoe UI" pitchFamily="34" charset="0"/>
              </a:defRPr>
            </a:lvl1pPr>
            <a:lvl2pPr marL="457200" defTabSz="914400">
              <a:defRPr sz="1800">
                <a:solidFill>
                  <a:schemeClr val="tx1"/>
                </a:solidFill>
              </a:defRPr>
            </a:lvl2pPr>
            <a:lvl3pPr marL="914400" defTabSz="914400">
              <a:defRPr sz="1800">
                <a:solidFill>
                  <a:schemeClr val="tx1"/>
                </a:solidFill>
              </a:defRPr>
            </a:lvl3pPr>
            <a:lvl4pPr marL="1371600" defTabSz="914400">
              <a:defRPr sz="1800">
                <a:solidFill>
                  <a:schemeClr val="tx1"/>
                </a:solidFill>
              </a:defRPr>
            </a:lvl4pPr>
            <a:lvl5pPr marL="1828800" defTabSz="914400">
              <a:defRPr sz="1800">
                <a:solidFill>
                  <a:schemeClr val="tx1"/>
                </a:solidFill>
              </a:defRPr>
            </a:lvl5pPr>
            <a:lvl6pPr marL="2286000" defTabSz="914400">
              <a:defRPr sz="1800">
                <a:solidFill>
                  <a:schemeClr val="tx1"/>
                </a:solidFill>
              </a:defRPr>
            </a:lvl6pPr>
            <a:lvl7pPr marL="2743200" defTabSz="914400">
              <a:defRPr sz="1800">
                <a:solidFill>
                  <a:schemeClr val="tx1"/>
                </a:solidFill>
              </a:defRPr>
            </a:lvl7pPr>
            <a:lvl8pPr marL="3200400" defTabSz="914400">
              <a:defRPr sz="1800">
                <a:solidFill>
                  <a:schemeClr val="tx1"/>
                </a:solidFill>
              </a:defRPr>
            </a:lvl8pPr>
            <a:lvl9pPr marL="3657600" defTabSz="914400">
              <a:defRPr sz="1800">
                <a:solidFill>
                  <a:schemeClr val="tx1"/>
                </a:solidFill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4800" b="0" i="0" u="none" strike="noStrike" kern="1200" cap="none" spc="0" normalizeH="0" baseline="0" noProof="0" dirty="0">
                <a:ln w="3175"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Segoe UI" pitchFamily="34" charset="0"/>
              </a:rPr>
              <a:t>Speech</a:t>
            </a:r>
            <a:r>
              <a:rPr kumimoji="0" lang="nl-NL" sz="4800" b="0" i="0" u="none" strike="noStrike" kern="1200" cap="none" spc="0" normalizeH="0" noProof="0" dirty="0">
                <a:ln w="3175"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Segoe UI" pitchFamily="34" charset="0"/>
              </a:rPr>
              <a:t> </a:t>
            </a:r>
            <a:r>
              <a:rPr kumimoji="0" lang="nl-NL" sz="4800" b="0" i="0" u="none" strike="noStrike" kern="1200" cap="none" spc="0" normalizeH="0" baseline="0" noProof="0" dirty="0">
                <a:ln w="3175"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Segoe UI" pitchFamily="34" charset="0"/>
              </a:rPr>
              <a:t>To</a:t>
            </a:r>
            <a:r>
              <a:rPr lang="nl-NL" sz="4800" dirty="0">
                <a:solidFill>
                  <a:schemeClr val="tx1"/>
                </a:solidFill>
                <a:latin typeface="+mj-lt"/>
              </a:rPr>
              <a:t> </a:t>
            </a:r>
            <a:r>
              <a:rPr kumimoji="0" lang="nl-NL" sz="4800" b="0" i="0" u="none" strike="noStrike" kern="1200" cap="none" spc="0" normalizeH="0" baseline="0" noProof="0" dirty="0">
                <a:ln w="3175"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Segoe UI" pitchFamily="34" charset="0"/>
              </a:rPr>
              <a:t>Speech Demo</a:t>
            </a:r>
            <a:endParaRPr kumimoji="0" lang="en-US" sz="4800" b="0" i="0" u="none" strike="noStrike" kern="1200" cap="none" spc="0" normalizeH="0" baseline="0" noProof="0" dirty="0">
              <a:ln w="3175"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n-ea"/>
              <a:cs typeface="Segoe UI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3A0877-29DC-9FD0-4FAD-1B48AE4A72FB}"/>
              </a:ext>
            </a:extLst>
          </p:cNvPr>
          <p:cNvSpPr txBox="1"/>
          <p:nvPr/>
        </p:nvSpPr>
        <p:spPr>
          <a:xfrm>
            <a:off x="1409700" y="2141951"/>
            <a:ext cx="9372600" cy="553998"/>
          </a:xfrm>
          <a:prstGeom prst="rect">
            <a:avLst/>
          </a:prstGeom>
          <a:noFill/>
          <a:ln w="19050" cap="rnd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ctr" defTabSz="932449">
              <a:spcBef>
                <a:spcPts val="200"/>
              </a:spcBef>
              <a:defRPr sz="2400">
                <a:gradFill>
                  <a:gsLst>
                    <a:gs pos="20280">
                      <a:srgbClr val="000000"/>
                    </a:gs>
                    <a:gs pos="41958">
                      <a:srgbClr val="000000"/>
                    </a:gs>
                  </a:gsLst>
                  <a:lin ang="0" scaled="0"/>
                </a:gradFill>
                <a:latin typeface="+mj-lt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lvl="0">
              <a:defRPr/>
            </a:pPr>
            <a:r>
              <a:rPr lang="en-US" sz="3600" b="1" spc="-50" dirty="0">
                <a:ln w="3175">
                  <a:noFill/>
                </a:ln>
                <a:gradFill>
                  <a:gsLst>
                    <a:gs pos="5000">
                      <a:srgbClr val="8DC8E8"/>
                    </a:gs>
                    <a:gs pos="100000">
                      <a:srgbClr val="D59ED7"/>
                    </a:gs>
                  </a:gsLst>
                  <a:lin ang="0" scaled="1"/>
                </a:gradFill>
                <a:latin typeface="Segoe UI Semibold"/>
                <a:cs typeface="Segoe UI Semibold"/>
              </a:rPr>
              <a:t>Realtime Audio API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9F05B5E-7772-1672-D7ED-802778064C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01966" y="1007044"/>
            <a:ext cx="1134908" cy="1134908"/>
          </a:xfrm>
          <a:prstGeom prst="rect">
            <a:avLst/>
          </a:prstGeom>
        </p:spPr>
      </p:pic>
      <p:sp>
        <p:nvSpPr>
          <p:cNvPr id="4" name="Title 5">
            <a:extLst>
              <a:ext uri="{FF2B5EF4-FFF2-40B4-BE49-F238E27FC236}">
                <a16:creationId xmlns:a16="http://schemas.microsoft.com/office/drawing/2014/main" id="{7772C8E8-5727-3A5C-13E6-56D8520263F8}"/>
              </a:ext>
            </a:extLst>
          </p:cNvPr>
          <p:cNvSpPr txBox="1">
            <a:spLocks/>
          </p:cNvSpPr>
          <p:nvPr/>
        </p:nvSpPr>
        <p:spPr>
          <a:xfrm>
            <a:off x="1162050" y="2931004"/>
            <a:ext cx="9867900" cy="972574"/>
          </a:xfrm>
          <a:prstGeom prst="rect">
            <a:avLst/>
          </a:prstGeom>
          <a:solidFill>
            <a:schemeClr val="bg1"/>
          </a:solidFill>
          <a:ln>
            <a:noFill/>
            <a:prstDash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 kumimoji="0" lang="en-US" sz="7200" b="0" u="none" strike="noStrike" kern="1200" cap="none" spc="0" normalizeH="0" baseline="0">
                <a:ln w="3175">
                  <a:noFill/>
                </a:ln>
                <a:gradFill flip="none" rotWithShape="1">
                  <a:gsLst>
                    <a:gs pos="100000">
                      <a:srgbClr val="49C5B1"/>
                    </a:gs>
                    <a:gs pos="0">
                      <a:srgbClr val="FFA38B"/>
                    </a:gs>
                    <a:gs pos="32000">
                      <a:srgbClr val="D59ED7"/>
                    </a:gs>
                    <a:gs pos="68000">
                      <a:srgbClr val="8DC8E8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effectLst/>
                <a:uLnTx/>
                <a:uFillTx/>
                <a:latin typeface="Segoe UI Semibold" panose="020B0502040204020203" pitchFamily="34" charset="0"/>
                <a:ea typeface="+mn-ea"/>
                <a:cs typeface="Segoe UI" pitchFamily="34" charset="0"/>
              </a:defRPr>
            </a:lvl1pPr>
            <a:lvl2pPr marL="457200" defTabSz="914400">
              <a:defRPr sz="1800">
                <a:solidFill>
                  <a:schemeClr val="tx1"/>
                </a:solidFill>
              </a:defRPr>
            </a:lvl2pPr>
            <a:lvl3pPr marL="914400" defTabSz="914400">
              <a:defRPr sz="1800">
                <a:solidFill>
                  <a:schemeClr val="tx1"/>
                </a:solidFill>
              </a:defRPr>
            </a:lvl3pPr>
            <a:lvl4pPr marL="1371600" defTabSz="914400">
              <a:defRPr sz="1800">
                <a:solidFill>
                  <a:schemeClr val="tx1"/>
                </a:solidFill>
              </a:defRPr>
            </a:lvl4pPr>
            <a:lvl5pPr marL="1828800" defTabSz="914400">
              <a:defRPr sz="1800">
                <a:solidFill>
                  <a:schemeClr val="tx1"/>
                </a:solidFill>
              </a:defRPr>
            </a:lvl5pPr>
            <a:lvl6pPr marL="2286000" defTabSz="914400">
              <a:defRPr sz="1800">
                <a:solidFill>
                  <a:schemeClr val="tx1"/>
                </a:solidFill>
              </a:defRPr>
            </a:lvl6pPr>
            <a:lvl7pPr marL="2743200" defTabSz="914400">
              <a:defRPr sz="1800">
                <a:solidFill>
                  <a:schemeClr val="tx1"/>
                </a:solidFill>
              </a:defRPr>
            </a:lvl7pPr>
            <a:lvl8pPr marL="3200400" defTabSz="914400">
              <a:defRPr sz="1800">
                <a:solidFill>
                  <a:schemeClr val="tx1"/>
                </a:solidFill>
              </a:defRPr>
            </a:lvl8pPr>
            <a:lvl9pPr marL="3657600" defTabSz="914400">
              <a:defRPr sz="1800">
                <a:solidFill>
                  <a:schemeClr val="tx1"/>
                </a:solidFill>
              </a:defRPr>
            </a:lvl9pPr>
          </a:lstStyle>
          <a:p>
            <a:pPr>
              <a:lnSpc>
                <a:spcPct val="90000"/>
              </a:lnSpc>
              <a:defRPr/>
            </a:pPr>
            <a:r>
              <a:rPr lang="nl-NL" sz="1600" dirty="0">
                <a:solidFill>
                  <a:schemeClr val="tx1"/>
                </a:solidFill>
                <a:latin typeface="+mj-lt"/>
                <a:hlinkClick r:id="rId4"/>
              </a:rPr>
              <a:t>https</a:t>
            </a:r>
            <a:r>
              <a:rPr lang="nl-NL" sz="1600">
                <a:solidFill>
                  <a:schemeClr val="tx1"/>
                </a:solidFill>
                <a:latin typeface="+mj-lt"/>
                <a:hlinkClick r:id="rId4"/>
              </a:rPr>
              <a:t>://www.youtube.com/watch?v=vXJka8xZ9Ko</a:t>
            </a:r>
          </a:p>
          <a:p>
            <a:pPr>
              <a:lnSpc>
                <a:spcPct val="90000"/>
              </a:lnSpc>
              <a:defRPr/>
            </a:pPr>
            <a:r>
              <a:rPr lang="nl-NL" sz="1600" dirty="0">
                <a:solidFill>
                  <a:schemeClr val="tx1"/>
                </a:solidFill>
                <a:latin typeface="+mj-lt"/>
                <a:hlinkClick r:id="rId4"/>
              </a:rPr>
              <a:t>https</a:t>
            </a:r>
            <a:r>
              <a:rPr lang="nl-NL" sz="1600">
                <a:solidFill>
                  <a:schemeClr val="tx1"/>
                </a:solidFill>
                <a:latin typeface="+mj-lt"/>
                <a:hlinkClick r:id="rId4"/>
              </a:rPr>
              <a:t>://github.com/Azure-Samples/aisearch-openai-rag-audio</a:t>
            </a:r>
          </a:p>
          <a:p>
            <a:pPr>
              <a:lnSpc>
                <a:spcPct val="90000"/>
              </a:lnSpc>
              <a:defRPr/>
            </a:pPr>
            <a:r>
              <a:rPr lang="nl-NL" sz="1600" dirty="0">
                <a:solidFill>
                  <a:schemeClr val="tx1"/>
                </a:solidFill>
                <a:latin typeface="+mj-lt"/>
                <a:hlinkClick r:id="rId4"/>
              </a:rPr>
              <a:t>https</a:t>
            </a:r>
            <a:r>
              <a:rPr lang="nl-NL" sz="1600">
                <a:solidFill>
                  <a:schemeClr val="tx1"/>
                </a:solidFill>
                <a:latin typeface="+mj-lt"/>
                <a:hlinkClick r:id="rId4"/>
              </a:rPr>
              <a:t>://github.com/Azure-Samples/aoai-realtime-audio-sdk</a:t>
            </a:r>
            <a:r>
              <a:rPr lang="nl-NL" sz="1600">
                <a:solidFill>
                  <a:schemeClr val="tx1"/>
                </a:solidFill>
                <a:latin typeface="+mj-lt"/>
              </a:rPr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6399E8-928D-A383-CCC7-E2D3131E480D}"/>
              </a:ext>
            </a:extLst>
          </p:cNvPr>
          <p:cNvSpPr txBox="1"/>
          <p:nvPr/>
        </p:nvSpPr>
        <p:spPr>
          <a:xfrm>
            <a:off x="1162050" y="4152648"/>
            <a:ext cx="10115550" cy="553998"/>
          </a:xfrm>
          <a:prstGeom prst="rect">
            <a:avLst/>
          </a:prstGeom>
          <a:noFill/>
          <a:ln w="19050" cap="rnd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ctr" defTabSz="932449">
              <a:spcBef>
                <a:spcPts val="200"/>
              </a:spcBef>
              <a:defRPr sz="2400">
                <a:gradFill>
                  <a:gsLst>
                    <a:gs pos="20280">
                      <a:srgbClr val="000000"/>
                    </a:gs>
                    <a:gs pos="41958">
                      <a:srgbClr val="000000"/>
                    </a:gs>
                  </a:gsLst>
                  <a:lin ang="0" scaled="0"/>
                </a:gradFill>
                <a:latin typeface="+mj-lt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lvl="0">
              <a:defRPr/>
            </a:pPr>
            <a:r>
              <a:rPr lang="en-US" sz="3600" b="1" spc="-50" dirty="0">
                <a:ln w="3175">
                  <a:noFill/>
                </a:ln>
                <a:gradFill>
                  <a:gsLst>
                    <a:gs pos="5000">
                      <a:srgbClr val="8DC8E8"/>
                    </a:gs>
                    <a:gs pos="100000">
                      <a:srgbClr val="D59ED7"/>
                    </a:gs>
                  </a:gsLst>
                  <a:lin ang="0" scaled="1"/>
                </a:gradFill>
                <a:latin typeface="Segoe UI Semibold"/>
                <a:cs typeface="Segoe UI Semibold"/>
              </a:rPr>
              <a:t>Unleashed with Azure Communication Services</a:t>
            </a:r>
          </a:p>
        </p:txBody>
      </p:sp>
      <p:sp>
        <p:nvSpPr>
          <p:cNvPr id="7" name="Title 5">
            <a:extLst>
              <a:ext uri="{FF2B5EF4-FFF2-40B4-BE49-F238E27FC236}">
                <a16:creationId xmlns:a16="http://schemas.microsoft.com/office/drawing/2014/main" id="{E4A164A9-EA34-4340-98AC-887CC29BFE35}"/>
              </a:ext>
            </a:extLst>
          </p:cNvPr>
          <p:cNvSpPr txBox="1">
            <a:spLocks/>
          </p:cNvSpPr>
          <p:nvPr/>
        </p:nvSpPr>
        <p:spPr>
          <a:xfrm>
            <a:off x="1162050" y="4951105"/>
            <a:ext cx="9867900" cy="1040285"/>
          </a:xfrm>
          <a:prstGeom prst="rect">
            <a:avLst/>
          </a:prstGeom>
          <a:solidFill>
            <a:schemeClr val="bg1"/>
          </a:solidFill>
          <a:ln>
            <a:noFill/>
            <a:prstDash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 kumimoji="0" lang="en-US" sz="7200" b="0" u="none" strike="noStrike" kern="1200" cap="none" spc="0" normalizeH="0" baseline="0">
                <a:ln w="3175">
                  <a:noFill/>
                </a:ln>
                <a:gradFill flip="none" rotWithShape="1">
                  <a:gsLst>
                    <a:gs pos="100000">
                      <a:srgbClr val="49C5B1"/>
                    </a:gs>
                    <a:gs pos="0">
                      <a:srgbClr val="FFA38B"/>
                    </a:gs>
                    <a:gs pos="32000">
                      <a:srgbClr val="D59ED7"/>
                    </a:gs>
                    <a:gs pos="68000">
                      <a:srgbClr val="8DC8E8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effectLst/>
                <a:uLnTx/>
                <a:uFillTx/>
                <a:latin typeface="Segoe UI Semibold" panose="020B0502040204020203" pitchFamily="34" charset="0"/>
                <a:ea typeface="+mn-ea"/>
                <a:cs typeface="Segoe UI" pitchFamily="34" charset="0"/>
              </a:defRPr>
            </a:lvl1pPr>
            <a:lvl2pPr marL="457200" defTabSz="914400">
              <a:defRPr sz="1800">
                <a:solidFill>
                  <a:schemeClr val="tx1"/>
                </a:solidFill>
              </a:defRPr>
            </a:lvl2pPr>
            <a:lvl3pPr marL="914400" defTabSz="914400">
              <a:defRPr sz="1800">
                <a:solidFill>
                  <a:schemeClr val="tx1"/>
                </a:solidFill>
              </a:defRPr>
            </a:lvl3pPr>
            <a:lvl4pPr marL="1371600" defTabSz="914400">
              <a:defRPr sz="1800">
                <a:solidFill>
                  <a:schemeClr val="tx1"/>
                </a:solidFill>
              </a:defRPr>
            </a:lvl4pPr>
            <a:lvl5pPr marL="1828800" defTabSz="914400">
              <a:defRPr sz="1800">
                <a:solidFill>
                  <a:schemeClr val="tx1"/>
                </a:solidFill>
              </a:defRPr>
            </a:lvl5pPr>
            <a:lvl6pPr marL="2286000" defTabSz="914400">
              <a:defRPr sz="1800">
                <a:solidFill>
                  <a:schemeClr val="tx1"/>
                </a:solidFill>
              </a:defRPr>
            </a:lvl6pPr>
            <a:lvl7pPr marL="2743200" defTabSz="914400">
              <a:defRPr sz="1800">
                <a:solidFill>
                  <a:schemeClr val="tx1"/>
                </a:solidFill>
              </a:defRPr>
            </a:lvl7pPr>
            <a:lvl8pPr marL="3200400" defTabSz="914400">
              <a:defRPr sz="1800">
                <a:solidFill>
                  <a:schemeClr val="tx1"/>
                </a:solidFill>
              </a:defRPr>
            </a:lvl8pPr>
            <a:lvl9pPr marL="3657600" defTabSz="914400">
              <a:defRPr sz="1800">
                <a:solidFill>
                  <a:schemeClr val="tx1"/>
                </a:solidFill>
              </a:defRPr>
            </a:lvl9pPr>
          </a:lstStyle>
          <a:p>
            <a:pPr>
              <a:lnSpc>
                <a:spcPct val="90000"/>
              </a:lnSpc>
              <a:defRPr/>
            </a:pPr>
            <a:r>
              <a:rPr lang="nl-NL" sz="1600" dirty="0">
                <a:solidFill>
                  <a:schemeClr val="tx1"/>
                </a:solidFill>
                <a:latin typeface="+mj-lt"/>
                <a:hlinkClick r:id="rId4"/>
              </a:rPr>
              <a:t>https</a:t>
            </a:r>
            <a:r>
              <a:rPr lang="nl-NL" sz="1600">
                <a:solidFill>
                  <a:schemeClr val="tx1"/>
                </a:solidFill>
                <a:latin typeface="+mj-lt"/>
                <a:hlinkClick r:id="rId4"/>
              </a:rPr>
              <a:t>://techcommunity.microsoft.com/blog/azurecommunicationservicesblog/ignite-2024-bidirectional-real-time-audio-streaming-with-azure-communication-ser/4304588 </a:t>
            </a:r>
          </a:p>
          <a:p>
            <a:pPr>
              <a:lnSpc>
                <a:spcPct val="90000"/>
              </a:lnSpc>
              <a:defRPr/>
            </a:pPr>
            <a:r>
              <a:rPr lang="nl-NL" sz="1600" dirty="0">
                <a:solidFill>
                  <a:schemeClr val="tx1"/>
                </a:solidFill>
                <a:latin typeface="+mj-lt"/>
                <a:hlinkClick r:id="rId4"/>
              </a:rPr>
              <a:t>https</a:t>
            </a:r>
            <a:r>
              <a:rPr lang="nl-NL" sz="1600">
                <a:solidFill>
                  <a:schemeClr val="tx1"/>
                </a:solidFill>
                <a:latin typeface="+mj-lt"/>
                <a:hlinkClick r:id="rId4"/>
              </a:rPr>
              <a:t>://learn.microsoft.com/en-us/azure/communication-services/concepts/call-automation/audio-streaming-concept </a:t>
            </a:r>
          </a:p>
        </p:txBody>
      </p:sp>
    </p:spTree>
    <p:extLst>
      <p:ext uri="{BB962C8B-B14F-4D97-AF65-F5344CB8AC3E}">
        <p14:creationId xmlns:p14="http://schemas.microsoft.com/office/powerpoint/2010/main" val="226801785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81481E-6 L 0 0.03542 " pathEditMode="relative" rAng="0" ptsTypes="AA">
                                      <p:cBhvr>
                                        <p:cTn id="9" dur="7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-1.48148E-6 L 0 0.03542 " pathEditMode="relative" rAng="0" ptsTypes="AA">
                                      <p:cBhvr>
                                        <p:cTn id="14" dur="70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81481E-6 L 0 0.03542 " pathEditMode="relative" rAng="0" ptsTypes="AA">
                                      <p:cBhvr>
                                        <p:cTn id="22" dur="7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-1.48148E-6 L 0 0.03542 " pathEditMode="relative" rAng="0" ptsTypes="AA">
                                      <p:cBhvr>
                                        <p:cTn id="27" dur="7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81481E-6 L 0 0.03542 " pathEditMode="relative" rAng="0" ptsTypes="AA">
                                      <p:cBhvr>
                                        <p:cTn id="32" dur="70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2" grpId="0"/>
      <p:bldP spid="2" grpId="1"/>
      <p:bldP spid="4" grpId="0" animBg="1"/>
      <p:bldP spid="4" grpId="1" animBg="1"/>
      <p:bldP spid="5" grpId="0"/>
      <p:bldP spid="5" grpId="1"/>
      <p:bldP spid="7" grpId="0" animBg="1"/>
      <p:bldP spid="7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429B2C-6E34-F966-6686-950D53E9A1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597EDDD-574E-4CC2-D4C0-CBEE6231138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72138" y="128882"/>
            <a:ext cx="11387469" cy="664797"/>
          </a:xfrm>
          <a:prstGeom prst="rect">
            <a:avLst/>
          </a:prstGeom>
          <a:solidFill>
            <a:schemeClr val="bg1"/>
          </a:solidFill>
          <a:ln>
            <a:noFill/>
            <a:prstDash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R="0" lvl="0" indent="0" algn="ctr" defTabSz="914400" fontAlgn="base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 kumimoji="0" sz="7200" b="0" u="none" strike="noStrike" cap="none" spc="0" normalizeH="0" baseline="0">
                <a:ln w="3175">
                  <a:noFill/>
                </a:ln>
                <a:gradFill flip="none" rotWithShape="1">
                  <a:gsLst>
                    <a:gs pos="100000">
                      <a:srgbClr val="49C5B1"/>
                    </a:gs>
                    <a:gs pos="0">
                      <a:srgbClr val="FFA38B"/>
                    </a:gs>
                    <a:gs pos="32000">
                      <a:srgbClr val="D59ED7"/>
                    </a:gs>
                    <a:gs pos="68000">
                      <a:srgbClr val="8DC8E8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effectLst/>
                <a:uLnTx/>
                <a:uFillTx/>
                <a:latin typeface="Segoe UI Semibold" panose="020B0502040204020203" pitchFamily="34" charset="0"/>
                <a:cs typeface="Segoe UI" pitchFamily="34" charset="0"/>
              </a:defRPr>
            </a:lvl1pPr>
            <a:lvl2pPr marL="457200" defTabSz="914400">
              <a:defRPr sz="1800">
                <a:solidFill>
                  <a:schemeClr val="tx1"/>
                </a:solidFill>
              </a:defRPr>
            </a:lvl2pPr>
            <a:lvl3pPr marL="914400" defTabSz="914400">
              <a:defRPr sz="1800">
                <a:solidFill>
                  <a:schemeClr val="tx1"/>
                </a:solidFill>
              </a:defRPr>
            </a:lvl3pPr>
            <a:lvl4pPr marL="1371600" defTabSz="914400">
              <a:defRPr sz="1800">
                <a:solidFill>
                  <a:schemeClr val="tx1"/>
                </a:solidFill>
              </a:defRPr>
            </a:lvl4pPr>
            <a:lvl5pPr marL="1828800" defTabSz="914400">
              <a:defRPr sz="1800">
                <a:solidFill>
                  <a:schemeClr val="tx1"/>
                </a:solidFill>
              </a:defRPr>
            </a:lvl5pPr>
            <a:lvl6pPr marL="2286000" defTabSz="914400">
              <a:defRPr sz="1800">
                <a:solidFill>
                  <a:schemeClr val="tx1"/>
                </a:solidFill>
              </a:defRPr>
            </a:lvl6pPr>
            <a:lvl7pPr marL="2743200" defTabSz="914400">
              <a:defRPr sz="1800">
                <a:solidFill>
                  <a:schemeClr val="tx1"/>
                </a:solidFill>
              </a:defRPr>
            </a:lvl7pPr>
            <a:lvl8pPr marL="3200400" defTabSz="914400">
              <a:defRPr sz="1800">
                <a:solidFill>
                  <a:schemeClr val="tx1"/>
                </a:solidFill>
              </a:defRPr>
            </a:lvl8pPr>
            <a:lvl9pPr marL="3657600" defTabSz="914400">
              <a:defRPr sz="1800">
                <a:solidFill>
                  <a:schemeClr val="tx1"/>
                </a:solidFill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4800" b="0" i="0" u="none" strike="noStrike" kern="1200" cap="none" spc="0" normalizeH="0" baseline="0" noProof="0" dirty="0">
                <a:ln w="3175"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Segoe UI" pitchFamily="34" charset="0"/>
              </a:rPr>
              <a:t>Decision</a:t>
            </a:r>
            <a:r>
              <a:rPr kumimoji="0" lang="nl-NL" sz="4800" b="0" i="0" u="none" strike="noStrike" kern="1200" cap="none" spc="0" normalizeH="0" noProof="0" dirty="0">
                <a:ln w="3175"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Segoe UI" pitchFamily="34" charset="0"/>
              </a:rPr>
              <a:t> Intelligence Workshop </a:t>
            </a:r>
            <a:endParaRPr kumimoji="0" lang="en-US" sz="4800" b="0" i="0" u="none" strike="noStrike" kern="1200" cap="none" spc="0" normalizeH="0" baseline="0" noProof="0" dirty="0">
              <a:ln w="3175"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n-ea"/>
              <a:cs typeface="Segoe UI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B0C4E4B-C52F-AE78-98C2-E7371A17BA39}"/>
              </a:ext>
            </a:extLst>
          </p:cNvPr>
          <p:cNvSpPr txBox="1"/>
          <p:nvPr/>
        </p:nvSpPr>
        <p:spPr>
          <a:xfrm>
            <a:off x="1409700" y="793679"/>
            <a:ext cx="9372600" cy="553998"/>
          </a:xfrm>
          <a:prstGeom prst="rect">
            <a:avLst/>
          </a:prstGeom>
          <a:noFill/>
          <a:ln w="19050" cap="rnd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ctr" defTabSz="932449">
              <a:spcBef>
                <a:spcPts val="200"/>
              </a:spcBef>
              <a:defRPr sz="2400">
                <a:gradFill>
                  <a:gsLst>
                    <a:gs pos="20280">
                      <a:srgbClr val="000000"/>
                    </a:gs>
                    <a:gs pos="41958">
                      <a:srgbClr val="000000"/>
                    </a:gs>
                  </a:gsLst>
                  <a:lin ang="0" scaled="0"/>
                </a:gradFill>
                <a:latin typeface="+mj-lt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lvl="0">
              <a:defRPr/>
            </a:pPr>
            <a:r>
              <a:rPr lang="en-US" sz="3600" b="1" spc="-50" dirty="0">
                <a:ln w="3175">
                  <a:noFill/>
                </a:ln>
                <a:gradFill>
                  <a:gsLst>
                    <a:gs pos="5000">
                      <a:srgbClr val="8DC8E8"/>
                    </a:gs>
                    <a:gs pos="100000">
                      <a:srgbClr val="D59ED7"/>
                    </a:gs>
                  </a:gsLst>
                  <a:lin ang="0" scaled="1"/>
                </a:gradFill>
                <a:latin typeface="Segoe UI Semibold"/>
                <a:cs typeface="Segoe UI Semibold"/>
              </a:rPr>
              <a:t>Digitize Decision-Making with AI</a:t>
            </a:r>
          </a:p>
        </p:txBody>
      </p:sp>
      <p:sp>
        <p:nvSpPr>
          <p:cNvPr id="4" name="Title 5">
            <a:extLst>
              <a:ext uri="{FF2B5EF4-FFF2-40B4-BE49-F238E27FC236}">
                <a16:creationId xmlns:a16="http://schemas.microsoft.com/office/drawing/2014/main" id="{BCD8507E-D733-4F30-E392-B172BD791D82}"/>
              </a:ext>
            </a:extLst>
          </p:cNvPr>
          <p:cNvSpPr txBox="1">
            <a:spLocks/>
          </p:cNvSpPr>
          <p:nvPr/>
        </p:nvSpPr>
        <p:spPr>
          <a:xfrm>
            <a:off x="1131922" y="6332282"/>
            <a:ext cx="9867900" cy="221599"/>
          </a:xfrm>
          <a:prstGeom prst="rect">
            <a:avLst/>
          </a:prstGeom>
          <a:solidFill>
            <a:schemeClr val="bg1"/>
          </a:solidFill>
          <a:ln>
            <a:noFill/>
            <a:prstDash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 kumimoji="0" lang="en-US" sz="7200" b="0" u="none" strike="noStrike" kern="1200" cap="none" spc="0" normalizeH="0" baseline="0">
                <a:ln w="3175">
                  <a:noFill/>
                </a:ln>
                <a:gradFill flip="none" rotWithShape="1">
                  <a:gsLst>
                    <a:gs pos="100000">
                      <a:srgbClr val="49C5B1"/>
                    </a:gs>
                    <a:gs pos="0">
                      <a:srgbClr val="FFA38B"/>
                    </a:gs>
                    <a:gs pos="32000">
                      <a:srgbClr val="D59ED7"/>
                    </a:gs>
                    <a:gs pos="68000">
                      <a:srgbClr val="8DC8E8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effectLst/>
                <a:uLnTx/>
                <a:uFillTx/>
                <a:latin typeface="Segoe UI Semibold" panose="020B0502040204020203" pitchFamily="34" charset="0"/>
                <a:ea typeface="+mn-ea"/>
                <a:cs typeface="Segoe UI" pitchFamily="34" charset="0"/>
              </a:defRPr>
            </a:lvl1pPr>
            <a:lvl2pPr marL="457200" defTabSz="914400">
              <a:defRPr sz="1800">
                <a:solidFill>
                  <a:schemeClr val="tx1"/>
                </a:solidFill>
              </a:defRPr>
            </a:lvl2pPr>
            <a:lvl3pPr marL="914400" defTabSz="914400">
              <a:defRPr sz="1800">
                <a:solidFill>
                  <a:schemeClr val="tx1"/>
                </a:solidFill>
              </a:defRPr>
            </a:lvl3pPr>
            <a:lvl4pPr marL="1371600" defTabSz="914400">
              <a:defRPr sz="1800">
                <a:solidFill>
                  <a:schemeClr val="tx1"/>
                </a:solidFill>
              </a:defRPr>
            </a:lvl4pPr>
            <a:lvl5pPr marL="1828800" defTabSz="914400">
              <a:defRPr sz="1800">
                <a:solidFill>
                  <a:schemeClr val="tx1"/>
                </a:solidFill>
              </a:defRPr>
            </a:lvl5pPr>
            <a:lvl6pPr marL="2286000" defTabSz="914400">
              <a:defRPr sz="1800">
                <a:solidFill>
                  <a:schemeClr val="tx1"/>
                </a:solidFill>
              </a:defRPr>
            </a:lvl6pPr>
            <a:lvl7pPr marL="2743200" defTabSz="914400">
              <a:defRPr sz="1800">
                <a:solidFill>
                  <a:schemeClr val="tx1"/>
                </a:solidFill>
              </a:defRPr>
            </a:lvl7pPr>
            <a:lvl8pPr marL="3200400" defTabSz="914400">
              <a:defRPr sz="1800">
                <a:solidFill>
                  <a:schemeClr val="tx1"/>
                </a:solidFill>
              </a:defRPr>
            </a:lvl8pPr>
            <a:lvl9pPr marL="3657600" defTabSz="914400">
              <a:defRPr sz="1800">
                <a:solidFill>
                  <a:schemeClr val="tx1"/>
                </a:solidFill>
              </a:defRPr>
            </a:lvl9pPr>
          </a:lstStyle>
          <a:p>
            <a:pPr>
              <a:lnSpc>
                <a:spcPct val="90000"/>
              </a:lnSpc>
              <a:defRPr/>
            </a:pPr>
            <a:r>
              <a:rPr lang="nl-NL" sz="1600" dirty="0">
                <a:solidFill>
                  <a:schemeClr val="tx1"/>
                </a:solidFill>
                <a:latin typeface="+mj-lt"/>
                <a:hlinkClick r:id="rId3"/>
              </a:rPr>
              <a:t>https</a:t>
            </a:r>
            <a:r>
              <a:rPr lang="nl-NL" sz="1600">
                <a:solidFill>
                  <a:schemeClr val="tx1"/>
                </a:solidFill>
                <a:latin typeface="+mj-lt"/>
                <a:hlinkClick r:id="rId3"/>
              </a:rPr>
              <a:t>://github.com/bartczernicki/DecisionIntelligence.GenAI.Workshop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1991978-58DB-FEAA-43E1-53D875E3C01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28859" y="1538317"/>
            <a:ext cx="5074025" cy="4526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82653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81481E-6 L 0 0.03542 " pathEditMode="relative" rAng="0" ptsTypes="AA">
                                      <p:cBhvr>
                                        <p:cTn id="9" dur="7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-1.48148E-6 L 0 0.03542 " pathEditMode="relative" rAng="0" ptsTypes="AA">
                                      <p:cBhvr>
                                        <p:cTn id="14" dur="70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81481E-6 L 0 0.03542 " pathEditMode="relative" rAng="0" ptsTypes="AA">
                                      <p:cBhvr>
                                        <p:cTn id="19" dur="7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2" grpId="0"/>
      <p:bldP spid="2" grpId="1"/>
      <p:bldP spid="4" grpId="0" animBg="1"/>
      <p:bldP spid="4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A06690-E5AD-BB65-1E15-E8FDEB9E30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04B25EB7-29C4-BCBA-E3F2-3C10C924BA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1" y="0"/>
            <a:ext cx="12192000" cy="6858000"/>
          </a:xfrm>
          <a:prstGeom prst="roundRect">
            <a:avLst>
              <a:gd name="adj" fmla="val 0"/>
            </a:avLst>
          </a:prstGeo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tile tx="0" ty="0" sx="100000" sy="100000" flip="none" algn="tl"/>
          </a:blipFill>
          <a:ln w="12700">
            <a:noFill/>
            <a:headEnd type="none" w="med" len="med"/>
            <a:tailEnd type="none" w="med" len="med"/>
          </a:ln>
          <a:effectLst>
            <a:outerShdw blurRad="127000" dist="127000" dir="2700000" algn="tl" rotWithShape="0">
              <a:srgbClr val="2F2F2F">
                <a:alpha val="25000"/>
              </a:srgbClr>
            </a:outerShdw>
          </a:effectLst>
          <a:scene3d>
            <a:camera prst="perspectiveRight" fov="2700000">
              <a:rot lat="0" lon="21594000" rev="0"/>
            </a:camera>
            <a:lightRig rig="flat" dir="t"/>
          </a:scene3d>
          <a:sp3d>
            <a:bevelT w="0" h="38100"/>
            <a:bevelB w="0" h="0"/>
            <a:contourClr>
              <a:schemeClr val="bg1"/>
            </a:contourClr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Variable Display Semibold" pitchFamily="2" charset="0"/>
              <a:ea typeface="+mn-ea"/>
              <a:cs typeface="Segoe UI" pitchFamily="34" charset="0"/>
            </a:endParaRPr>
          </a:p>
        </p:txBody>
      </p:sp>
      <p:sp>
        <p:nvSpPr>
          <p:cNvPr id="5" name="Rectangle: Top Corners Rounded 14">
            <a:extLst>
              <a:ext uri="{FF2B5EF4-FFF2-40B4-BE49-F238E27FC236}">
                <a16:creationId xmlns:a16="http://schemas.microsoft.com/office/drawing/2014/main" id="{07A92DBF-C318-554B-33BD-749F324017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0"/>
            <a:ext cx="12188952" cy="6858000"/>
          </a:xfrm>
          <a:prstGeom prst="rect">
            <a:avLst/>
          </a:prstGeom>
          <a:gradFill flip="none" rotWithShape="1">
            <a:gsLst>
              <a:gs pos="60000">
                <a:srgbClr val="091F2C"/>
              </a:gs>
              <a:gs pos="89000">
                <a:srgbClr val="091F2C">
                  <a:alpha val="76000"/>
                </a:srgbClr>
              </a:gs>
              <a:gs pos="100000">
                <a:srgbClr val="091F2C">
                  <a:alpha val="29691"/>
                </a:srgbClr>
              </a:gs>
              <a:gs pos="22000">
                <a:srgbClr val="091F2C"/>
              </a:gs>
              <a:gs pos="0">
                <a:srgbClr val="091F2C">
                  <a:alpha val="59180"/>
                </a:srgbClr>
              </a:gs>
            </a:gsLst>
            <a:path path="circle">
              <a:fillToRect t="100000" r="100000"/>
            </a:path>
            <a:tileRect l="-100000" b="-100000"/>
          </a:gradFill>
          <a:ln w="12700" cap="flat" cmpd="sng" algn="ctr">
            <a:noFill/>
            <a:prstDash val="solid"/>
            <a:headEnd type="none" w="med" len="med"/>
            <a:tailEnd type="none" w="med" len="med"/>
          </a:ln>
          <a:effectLst/>
          <a:scene3d>
            <a:camera prst="perspectiveRight" fov="2700000">
              <a:rot lat="0" lon="21594000" rev="0"/>
            </a:camera>
            <a:lightRig rig="flat" dir="t"/>
          </a:scene3d>
          <a:sp3d>
            <a:bevelT w="0" h="38100"/>
            <a:bevelB w="0" h="0"/>
            <a:contourClr>
              <a:srgbClr val="000000"/>
            </a:contourClr>
          </a:sp3d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Variable Display Semibold" pitchFamily="2" charset="0"/>
              <a:ea typeface="+mn-ea"/>
              <a:cs typeface="Segoe UI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A48B0BF-24A8-7764-CB7C-7EF3C9CC30C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90334" y="421004"/>
            <a:ext cx="11014381" cy="553894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ctr" defTabSz="93243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dirty="0">
                <a:latin typeface="Segoe UI Semibold"/>
                <a:cs typeface="Segoe UI Semibold"/>
              </a:rPr>
              <a:t>Find Azure AI Updates Like a Pro</a:t>
            </a:r>
            <a:endParaRPr lang="en-US" dirty="0">
              <a:latin typeface="Segoe UI Semibold"/>
              <a:cs typeface="Segoe UI Semibold"/>
            </a:endParaRPr>
          </a:p>
        </p:txBody>
      </p:sp>
      <p:sp>
        <p:nvSpPr>
          <p:cNvPr id="4" name="Subtitle 1311">
            <a:extLst>
              <a:ext uri="{FF2B5EF4-FFF2-40B4-BE49-F238E27FC236}">
                <a16:creationId xmlns:a16="http://schemas.microsoft.com/office/drawing/2014/main" id="{21DE8E97-72C5-EA7D-F638-EAF37E6A7B8C}"/>
              </a:ext>
            </a:extLst>
          </p:cNvPr>
          <p:cNvSpPr txBox="1">
            <a:spLocks/>
          </p:cNvSpPr>
          <p:nvPr/>
        </p:nvSpPr>
        <p:spPr>
          <a:xfrm>
            <a:off x="590334" y="955370"/>
            <a:ext cx="11014381" cy="545473"/>
          </a:xfrm>
          <a:prstGeom prst="rect">
            <a:avLst/>
          </a:prstGeom>
        </p:spPr>
        <p:txBody>
          <a:bodyPr vert="horz" wrap="square" lIns="0" tIns="228540" rIns="0" bIns="0" rtlCol="0">
            <a:spAutoFit/>
          </a:bodyPr>
          <a:lstStyle>
            <a:defPPr>
              <a:defRPr lang="en-US"/>
            </a:defPPr>
            <a:lvl1pPr marR="0" indent="0" algn="ctr" defTabSz="2682210" fontAlgn="base">
              <a:lnSpc>
                <a:spcPct val="100000"/>
              </a:lnSpc>
              <a:spcBef>
                <a:spcPct val="0"/>
              </a:spcBef>
              <a:spcAft>
                <a:spcPts val="352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7000" b="1" spc="0" baseline="0">
                <a:ln w="3175">
                  <a:noFill/>
                </a:ln>
                <a:gradFill flip="none" rotWithShape="1">
                  <a:gsLst>
                    <a:gs pos="25000">
                      <a:srgbClr val="D59ED7"/>
                    </a:gs>
                    <a:gs pos="74000">
                      <a:srgbClr val="8DC8E8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atin typeface="Segoe UI Variable Display Semibold" pitchFamily="2" charset="0"/>
                <a:cs typeface="Segoe UI" panose="020B0502040204020203" pitchFamily="34" charset="0"/>
              </a:defRPr>
            </a:lvl1pPr>
            <a:lvl2pPr marL="228600" marR="0" indent="0" algn="ctr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spc="0" baseline="0"/>
            </a:lvl2pPr>
            <a:lvl3pPr marL="457200" marR="0" indent="0" algn="ctr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spc="0" baseline="0"/>
            </a:lvl3pPr>
            <a:lvl4pPr marL="661988" marR="0" indent="0" algn="ctr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spc="0" baseline="0"/>
            </a:lvl4pPr>
            <a:lvl5pPr marL="855663" marR="0" indent="0" algn="ctr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spc="0" baseline="0"/>
            </a:lvl5pPr>
            <a:lvl6pPr marL="2565040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3031412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97783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4155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en-US" sz="2045" dirty="0"/>
              <a:t>Where can I ”keep up” with the Latest on Azure AI?</a:t>
            </a:r>
          </a:p>
        </p:txBody>
      </p:sp>
      <p:sp>
        <p:nvSpPr>
          <p:cNvPr id="51" name="Rectangle: Rounded Corners 16">
            <a:extLst>
              <a:ext uri="{FF2B5EF4-FFF2-40B4-BE49-F238E27FC236}">
                <a16:creationId xmlns:a16="http://schemas.microsoft.com/office/drawing/2014/main" id="{820B30FA-1001-6941-AF2E-7F22C51782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90334" y="1722474"/>
            <a:ext cx="11222139" cy="4714522"/>
          </a:xfrm>
          <a:prstGeom prst="roundRect">
            <a:avLst>
              <a:gd name="adj" fmla="val 3200"/>
            </a:avLst>
          </a:prstGeom>
          <a:ln w="12700" cap="rnd">
            <a:solidFill>
              <a:srgbClr val="3A4953"/>
            </a:solidFill>
            <a:headEnd type="none" w="lg" len="sm"/>
            <a:tailEnd type="none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82832" tIns="146266" rIns="182832" bIns="14626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163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999" b="1" dirty="0">
              <a:gradFill>
                <a:gsLst>
                  <a:gs pos="2797">
                    <a:srgbClr val="000000"/>
                  </a:gs>
                  <a:gs pos="16783">
                    <a:srgbClr val="000000"/>
                  </a:gs>
                </a:gsLst>
                <a:lin ang="5400000" scaled="1"/>
              </a:gradFill>
              <a:latin typeface="Segoe UI Variable Display Semibold" pitchFamily="2" charset="0"/>
              <a:cs typeface="Segoe UI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570C25-35FD-2D37-C1CC-3F0BA6E64734}"/>
              </a:ext>
            </a:extLst>
          </p:cNvPr>
          <p:cNvSpPr txBox="1"/>
          <p:nvPr/>
        </p:nvSpPr>
        <p:spPr>
          <a:xfrm>
            <a:off x="829090" y="2620015"/>
            <a:ext cx="10409524" cy="579646"/>
          </a:xfrm>
          <a:prstGeom prst="rect">
            <a:avLst/>
          </a:prstGeom>
          <a:noFill/>
          <a:ln w="19050" cap="rnd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ctr" defTabSz="932449">
              <a:spcBef>
                <a:spcPts val="200"/>
              </a:spcBef>
              <a:defRPr sz="2400">
                <a:gradFill>
                  <a:gsLst>
                    <a:gs pos="20280">
                      <a:srgbClr val="000000"/>
                    </a:gs>
                    <a:gs pos="41958">
                      <a:srgbClr val="000000"/>
                    </a:gs>
                  </a:gsLst>
                  <a:lin ang="0" scaled="0"/>
                </a:gradFill>
                <a:latin typeface="+mj-lt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lvl="0" algn="l">
              <a:defRPr/>
            </a:pPr>
            <a:r>
              <a:rPr lang="en-US" sz="1800" b="1" spc="-50" dirty="0">
                <a:ln w="3175">
                  <a:noFill/>
                </a:ln>
                <a:gradFill>
                  <a:gsLst>
                    <a:gs pos="5000">
                      <a:srgbClr val="8DC8E8"/>
                    </a:gs>
                    <a:gs pos="100000">
                      <a:srgbClr val="D59ED7"/>
                    </a:gs>
                  </a:gsLst>
                  <a:lin ang="0" scaled="1"/>
                </a:gradFill>
                <a:latin typeface="Segoe UI Semibold"/>
                <a:cs typeface="Segoe UI Semibold"/>
              </a:rPr>
              <a:t>What is New in Azure OpenAI Service (Continuous Updates of what is new the Azure OpenAI Service) </a:t>
            </a:r>
          </a:p>
          <a:p>
            <a:pPr lvl="0" algn="l">
              <a:defRPr/>
            </a:pPr>
            <a:r>
              <a:rPr lang="en-US" sz="1800" b="1" spc="-50" dirty="0">
                <a:ln w="3175">
                  <a:noFill/>
                </a:ln>
                <a:solidFill>
                  <a:srgbClr val="FFB3BB"/>
                </a:solidFill>
                <a:cs typeface="Segoe UI Semibold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https://learn.microsoft.com/en-us/azure/ai-services/openai/whats-new</a:t>
            </a:r>
            <a:r>
              <a:rPr lang="en-US" sz="1800" b="1" spc="-50" dirty="0">
                <a:ln w="3175">
                  <a:noFill/>
                </a:ln>
                <a:solidFill>
                  <a:srgbClr val="FFB3BB"/>
                </a:solidFill>
                <a:cs typeface="Segoe UI Semibold"/>
              </a:rPr>
              <a:t> </a:t>
            </a:r>
            <a:endParaRPr lang="en-US" sz="1800" b="1" spc="-50" dirty="0">
              <a:ln w="3175">
                <a:noFill/>
              </a:ln>
              <a:solidFill>
                <a:srgbClr val="FFB3BB"/>
              </a:solidFill>
              <a:latin typeface="Segoe UI Semibold"/>
              <a:cs typeface="Segoe UI Semibold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BFC95F-4CA0-7F8F-120B-091E277FADE1}"/>
              </a:ext>
            </a:extLst>
          </p:cNvPr>
          <p:cNvSpPr txBox="1"/>
          <p:nvPr/>
        </p:nvSpPr>
        <p:spPr>
          <a:xfrm>
            <a:off x="829090" y="3337760"/>
            <a:ext cx="10409524" cy="579646"/>
          </a:xfrm>
          <a:prstGeom prst="rect">
            <a:avLst/>
          </a:prstGeom>
          <a:noFill/>
          <a:ln w="19050" cap="rnd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ctr" defTabSz="932449">
              <a:spcBef>
                <a:spcPts val="200"/>
              </a:spcBef>
              <a:defRPr sz="2400">
                <a:gradFill>
                  <a:gsLst>
                    <a:gs pos="20280">
                      <a:srgbClr val="000000"/>
                    </a:gs>
                    <a:gs pos="41958">
                      <a:srgbClr val="000000"/>
                    </a:gs>
                  </a:gsLst>
                  <a:lin ang="0" scaled="0"/>
                </a:gradFill>
                <a:latin typeface="+mj-lt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lvl="0" algn="l">
              <a:defRPr/>
            </a:pPr>
            <a:r>
              <a:rPr lang="en-US" sz="1800" b="1" spc="-50" dirty="0">
                <a:ln w="3175">
                  <a:noFill/>
                </a:ln>
                <a:gradFill>
                  <a:gsLst>
                    <a:gs pos="5000">
                      <a:srgbClr val="8DC8E8"/>
                    </a:gs>
                    <a:gs pos="100000">
                      <a:srgbClr val="D59ED7"/>
                    </a:gs>
                  </a:gsLst>
                  <a:lin ang="0" scaled="1"/>
                </a:gradFill>
                <a:latin typeface="Segoe UI Semibold"/>
                <a:cs typeface="Segoe UI Semibold"/>
              </a:rPr>
              <a:t>Azure AI Services Blogs (New Updates from AI Engineering &amp; AI Technical Field) </a:t>
            </a:r>
          </a:p>
          <a:p>
            <a:pPr lvl="0" algn="l">
              <a:defRPr/>
            </a:pPr>
            <a:r>
              <a:rPr lang="en-US" sz="1800" b="1" spc="-50" dirty="0">
                <a:ln w="3175">
                  <a:noFill/>
                </a:ln>
                <a:solidFill>
                  <a:srgbClr val="FFB3BB"/>
                </a:solidFill>
                <a:cs typeface="Segoe UI Semibold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https://techcommunity.microsoft.com/t5/ai-azure-ai-services-blog/bg-p/Azure-AI-Services-blog</a:t>
            </a:r>
            <a:r>
              <a:rPr lang="en-US" sz="1800" b="1" spc="-50" dirty="0">
                <a:ln w="3175">
                  <a:noFill/>
                </a:ln>
                <a:solidFill>
                  <a:srgbClr val="FFB3BB"/>
                </a:solidFill>
                <a:cs typeface="Segoe UI Semibold"/>
              </a:rPr>
              <a:t> </a:t>
            </a:r>
            <a:endParaRPr lang="en-US" sz="1800" b="1" spc="-50" dirty="0">
              <a:ln w="3175">
                <a:noFill/>
              </a:ln>
              <a:solidFill>
                <a:srgbClr val="FFB3BB"/>
              </a:solidFill>
              <a:latin typeface="Segoe UI Semibold"/>
              <a:cs typeface="Segoe UI Semibold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135701-B9F5-0CCE-6F94-AE9B17677E04}"/>
              </a:ext>
            </a:extLst>
          </p:cNvPr>
          <p:cNvSpPr txBox="1"/>
          <p:nvPr/>
        </p:nvSpPr>
        <p:spPr>
          <a:xfrm>
            <a:off x="829090" y="4109497"/>
            <a:ext cx="10409524" cy="579646"/>
          </a:xfrm>
          <a:prstGeom prst="rect">
            <a:avLst/>
          </a:prstGeom>
          <a:noFill/>
          <a:ln w="19050" cap="rnd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ctr" defTabSz="932449">
              <a:spcBef>
                <a:spcPts val="200"/>
              </a:spcBef>
              <a:defRPr sz="2400">
                <a:gradFill>
                  <a:gsLst>
                    <a:gs pos="20280">
                      <a:srgbClr val="000000"/>
                    </a:gs>
                    <a:gs pos="41958">
                      <a:srgbClr val="000000"/>
                    </a:gs>
                  </a:gsLst>
                  <a:lin ang="0" scaled="0"/>
                </a:gradFill>
                <a:latin typeface="+mj-lt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lvl="0" algn="l">
              <a:defRPr/>
            </a:pPr>
            <a:r>
              <a:rPr lang="en-US" sz="1800" b="1" spc="-50" dirty="0">
                <a:ln w="3175">
                  <a:noFill/>
                </a:ln>
                <a:gradFill>
                  <a:gsLst>
                    <a:gs pos="5000">
                      <a:srgbClr val="8DC8E8"/>
                    </a:gs>
                    <a:gs pos="100000">
                      <a:srgbClr val="D59ED7"/>
                    </a:gs>
                  </a:gsLst>
                  <a:lin ang="0" scaled="1"/>
                </a:gradFill>
                <a:latin typeface="Segoe UI Semibold"/>
                <a:cs typeface="Segoe UI Semibold"/>
              </a:rPr>
              <a:t>Azure OpenAI Service Model Deprecations &amp; Retirements </a:t>
            </a:r>
          </a:p>
          <a:p>
            <a:pPr lvl="0" algn="l">
              <a:defRPr/>
            </a:pPr>
            <a:r>
              <a:rPr lang="en-US" sz="1800" b="1" spc="-50" dirty="0">
                <a:ln w="3175">
                  <a:noFill/>
                </a:ln>
                <a:solidFill>
                  <a:srgbClr val="FFB3BB"/>
                </a:solidFill>
                <a:cs typeface="Segoe UI Semibold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https://learn.microsoft.com/en-us/azure/ai-services/openai/concepts/model-retirements</a:t>
            </a:r>
            <a:r>
              <a:rPr lang="en-US" sz="1800" b="1" spc="-50" dirty="0">
                <a:ln w="3175">
                  <a:noFill/>
                </a:ln>
                <a:solidFill>
                  <a:srgbClr val="FFB3BB"/>
                </a:solidFill>
                <a:cs typeface="Segoe UI Semibold"/>
              </a:rPr>
              <a:t> </a:t>
            </a:r>
            <a:endParaRPr lang="en-US" sz="1800" b="1" spc="-50" dirty="0">
              <a:ln w="3175">
                <a:noFill/>
              </a:ln>
              <a:solidFill>
                <a:srgbClr val="FFB3BB"/>
              </a:solidFill>
              <a:latin typeface="Segoe UI Semibold"/>
              <a:cs typeface="Segoe UI Semibold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7B3F40-A8BE-03AD-0B9A-7F4BC5BC975D}"/>
              </a:ext>
            </a:extLst>
          </p:cNvPr>
          <p:cNvSpPr txBox="1"/>
          <p:nvPr/>
        </p:nvSpPr>
        <p:spPr>
          <a:xfrm>
            <a:off x="829090" y="4881234"/>
            <a:ext cx="10409524" cy="579646"/>
          </a:xfrm>
          <a:prstGeom prst="rect">
            <a:avLst/>
          </a:prstGeom>
          <a:noFill/>
          <a:ln w="19050" cap="rnd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ctr" defTabSz="932449">
              <a:spcBef>
                <a:spcPts val="200"/>
              </a:spcBef>
              <a:defRPr sz="2400">
                <a:gradFill>
                  <a:gsLst>
                    <a:gs pos="20280">
                      <a:srgbClr val="000000"/>
                    </a:gs>
                    <a:gs pos="41958">
                      <a:srgbClr val="000000"/>
                    </a:gs>
                  </a:gsLst>
                  <a:lin ang="0" scaled="0"/>
                </a:gradFill>
                <a:latin typeface="+mj-lt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lvl="0" algn="l">
              <a:defRPr/>
            </a:pPr>
            <a:r>
              <a:rPr lang="en-US" sz="1800" b="1" spc="-50" dirty="0">
                <a:ln w="3175">
                  <a:noFill/>
                </a:ln>
                <a:gradFill>
                  <a:gsLst>
                    <a:gs pos="5000">
                      <a:srgbClr val="8DC8E8"/>
                    </a:gs>
                    <a:gs pos="100000">
                      <a:srgbClr val="D59ED7"/>
                    </a:gs>
                  </a:gsLst>
                  <a:lin ang="0" scaled="1"/>
                </a:gradFill>
                <a:latin typeface="Segoe UI Semibold"/>
                <a:cs typeface="Segoe UI Semibold"/>
              </a:rPr>
              <a:t>Well Architected Framework (WAF) 2.0 (Best Practices on Implementing AI Solutions) </a:t>
            </a:r>
          </a:p>
          <a:p>
            <a:pPr lvl="0" algn="l">
              <a:defRPr/>
            </a:pPr>
            <a:r>
              <a:rPr lang="en-US" sz="1800" b="1" spc="-50" dirty="0">
                <a:ln w="3175">
                  <a:noFill/>
                </a:ln>
                <a:solidFill>
                  <a:srgbClr val="FFB3BB"/>
                </a:solidFill>
                <a:cs typeface="Segoe UI Semibold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https://learn.microsoft.com/en-us/azure/well-architected/whats-new</a:t>
            </a:r>
            <a:r>
              <a:rPr lang="en-US" sz="1800" b="1" spc="-50" dirty="0">
                <a:ln w="3175">
                  <a:noFill/>
                </a:ln>
                <a:solidFill>
                  <a:srgbClr val="FFB3BB"/>
                </a:solidFill>
                <a:cs typeface="Segoe UI Semibold"/>
              </a:rPr>
              <a:t> </a:t>
            </a:r>
            <a:endParaRPr lang="en-US" sz="1800" b="1" spc="-50" dirty="0">
              <a:ln w="3175">
                <a:noFill/>
              </a:ln>
              <a:solidFill>
                <a:srgbClr val="FFB3BB"/>
              </a:solidFill>
              <a:latin typeface="Segoe UI Semibold"/>
              <a:cs typeface="Segoe UI Semibold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B879E2-A632-CDF7-93CA-A02C3A53C7F3}"/>
              </a:ext>
            </a:extLst>
          </p:cNvPr>
          <p:cNvSpPr txBox="1"/>
          <p:nvPr/>
        </p:nvSpPr>
        <p:spPr>
          <a:xfrm>
            <a:off x="829090" y="5652971"/>
            <a:ext cx="10409524" cy="579646"/>
          </a:xfrm>
          <a:prstGeom prst="rect">
            <a:avLst/>
          </a:prstGeom>
          <a:noFill/>
          <a:ln w="19050" cap="rnd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ctr" defTabSz="932449">
              <a:spcBef>
                <a:spcPts val="200"/>
              </a:spcBef>
              <a:defRPr sz="2400">
                <a:gradFill>
                  <a:gsLst>
                    <a:gs pos="20280">
                      <a:srgbClr val="000000"/>
                    </a:gs>
                    <a:gs pos="41958">
                      <a:srgbClr val="000000"/>
                    </a:gs>
                  </a:gsLst>
                  <a:lin ang="0" scaled="0"/>
                </a:gradFill>
                <a:latin typeface="+mj-lt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lvl="0" algn="l">
              <a:defRPr/>
            </a:pPr>
            <a:r>
              <a:rPr lang="en-US" sz="1800" b="1" spc="-50" dirty="0">
                <a:ln w="3175">
                  <a:noFill/>
                </a:ln>
                <a:gradFill>
                  <a:gsLst>
                    <a:gs pos="5000">
                      <a:srgbClr val="8DC8E8"/>
                    </a:gs>
                    <a:gs pos="100000">
                      <a:srgbClr val="D59ED7"/>
                    </a:gs>
                  </a:gsLst>
                  <a:lin ang="0" scaled="1"/>
                </a:gradFill>
                <a:latin typeface="Segoe UI Semibold"/>
                <a:cs typeface="Segoe UI Semibold"/>
              </a:rPr>
              <a:t>Azure AI Samples on GitHub (Collection of Repositories with new AI Capabilities) </a:t>
            </a:r>
          </a:p>
          <a:p>
            <a:pPr lvl="0" algn="l">
              <a:defRPr/>
            </a:pPr>
            <a:r>
              <a:rPr lang="en-US" sz="1800" b="1" spc="-50" dirty="0">
                <a:ln w="3175">
                  <a:noFill/>
                </a:ln>
                <a:solidFill>
                  <a:srgbClr val="FFB3BB"/>
                </a:solidFill>
                <a:cs typeface="Segoe UI Semibold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https://github.com/Azure-Samples/azureai-samples</a:t>
            </a:r>
            <a:r>
              <a:rPr lang="en-US" sz="1800" b="1" spc="-50" dirty="0">
                <a:ln w="3175">
                  <a:noFill/>
                </a:ln>
                <a:solidFill>
                  <a:srgbClr val="FFB3BB"/>
                </a:solidFill>
                <a:cs typeface="Segoe UI Semibold"/>
              </a:rPr>
              <a:t> </a:t>
            </a:r>
            <a:endParaRPr lang="en-US" sz="1800" b="1" spc="-50" dirty="0">
              <a:ln w="3175">
                <a:noFill/>
              </a:ln>
              <a:solidFill>
                <a:srgbClr val="FFB3BB"/>
              </a:solidFill>
              <a:latin typeface="Segoe UI Semibold"/>
              <a:cs typeface="Segoe UI Semibold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99CB0C-3D46-9EE9-7B95-2B084DBAA7BA}"/>
              </a:ext>
            </a:extLst>
          </p:cNvPr>
          <p:cNvSpPr txBox="1"/>
          <p:nvPr/>
        </p:nvSpPr>
        <p:spPr>
          <a:xfrm>
            <a:off x="829090" y="1918638"/>
            <a:ext cx="10409524" cy="579646"/>
          </a:xfrm>
          <a:prstGeom prst="rect">
            <a:avLst/>
          </a:prstGeom>
          <a:noFill/>
          <a:ln w="19050" cap="rnd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ctr" defTabSz="932449">
              <a:spcBef>
                <a:spcPts val="200"/>
              </a:spcBef>
              <a:defRPr sz="2400">
                <a:gradFill>
                  <a:gsLst>
                    <a:gs pos="20280">
                      <a:srgbClr val="000000"/>
                    </a:gs>
                    <a:gs pos="41958">
                      <a:srgbClr val="000000"/>
                    </a:gs>
                  </a:gsLst>
                  <a:lin ang="0" scaled="0"/>
                </a:gradFill>
                <a:latin typeface="+mj-lt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lvl="0" algn="l">
              <a:defRPr/>
            </a:pPr>
            <a:r>
              <a:rPr lang="en-US" sz="1800" b="1" spc="-50" dirty="0">
                <a:ln w="3175">
                  <a:noFill/>
                </a:ln>
                <a:gradFill>
                  <a:gsLst>
                    <a:gs pos="5000">
                      <a:srgbClr val="8DC8E8"/>
                    </a:gs>
                    <a:gs pos="100000">
                      <a:srgbClr val="D59ED7"/>
                    </a:gs>
                  </a:gsLst>
                  <a:lin ang="0" scaled="1"/>
                </a:gradFill>
                <a:latin typeface="Segoe UI Semibold"/>
                <a:cs typeface="Segoe UI Semibold"/>
              </a:rPr>
              <a:t>Azure AI Studio (Continuous Updates, Private Previews, Fast-Follow Launch with OpenAI)</a:t>
            </a:r>
          </a:p>
          <a:p>
            <a:pPr lvl="0" algn="l">
              <a:defRPr/>
            </a:pPr>
            <a:r>
              <a:rPr lang="en-US" sz="1800" b="1" spc="-50" dirty="0">
                <a:ln w="3175">
                  <a:noFill/>
                </a:ln>
                <a:solidFill>
                  <a:srgbClr val="FFB3BB"/>
                </a:solidFill>
                <a:cs typeface="Segoe UI Semibold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https://ai.azure.com</a:t>
            </a:r>
            <a:r>
              <a:rPr lang="en-US" sz="1800" b="1" spc="-50" dirty="0">
                <a:ln w="3175">
                  <a:noFill/>
                </a:ln>
                <a:solidFill>
                  <a:srgbClr val="FFB3BB"/>
                </a:solidFill>
                <a:cs typeface="Segoe UI Semibold"/>
              </a:rPr>
              <a:t> </a:t>
            </a:r>
            <a:endParaRPr lang="en-US" sz="1800" b="1" spc="-50" dirty="0">
              <a:ln w="3175">
                <a:noFill/>
              </a:ln>
              <a:solidFill>
                <a:srgbClr val="FFB3BB"/>
              </a:solidFill>
              <a:latin typeface="Segoe UI Semibold"/>
              <a:cs typeface="Segoe UI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151778317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4.5202E-6 L 0 0.03543 " pathEditMode="relative" rAng="0" ptsTypes="AA">
                                      <p:cBhvr>
                                        <p:cTn id="9" dur="70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68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 4.5202E-6 L 0 0.03543 " pathEditMode="relative" rAng="0" ptsTypes="AA">
                                      <p:cBhvr>
                                        <p:cTn id="14" dur="7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68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-1.48148E-6 L 0 0.03542 " pathEditMode="relative" rAng="0" ptsTypes="AA">
                                      <p:cBhvr>
                                        <p:cTn id="22" dur="7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-1.48148E-6 L 0 0.03542 " pathEditMode="relative" rAng="0" ptsTypes="AA">
                                      <p:cBhvr>
                                        <p:cTn id="27" dur="70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-1.48148E-6 L 0 0.03542 " pathEditMode="relative" rAng="0" ptsTypes="AA">
                                      <p:cBhvr>
                                        <p:cTn id="32" dur="7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-1.48148E-6 L 0 0.03542 " pathEditMode="relative" rAng="0" ptsTypes="AA">
                                      <p:cBhvr>
                                        <p:cTn id="37" dur="7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-1.48148E-6 L 0 0.03542 " pathEditMode="relative" rAng="0" ptsTypes="AA">
                                      <p:cBhvr>
                                        <p:cTn id="42" dur="7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-1.48148E-6 L 0 0.03542 " pathEditMode="relative" rAng="0" ptsTypes="AA">
                                      <p:cBhvr>
                                        <p:cTn id="47" dur="7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4" grpId="0"/>
      <p:bldP spid="4" grpId="1"/>
      <p:bldP spid="51" grpId="0" animBg="1"/>
      <p:bldP spid="6" grpId="0"/>
      <p:bldP spid="6" grpId="1"/>
      <p:bldP spid="7" grpId="0"/>
      <p:bldP spid="7" grpId="1"/>
      <p:bldP spid="8" grpId="0"/>
      <p:bldP spid="8" grpId="1"/>
      <p:bldP spid="9" grpId="0"/>
      <p:bldP spid="9" grpId="1"/>
      <p:bldP spid="10" grpId="0"/>
      <p:bldP spid="10" grpId="1"/>
      <p:bldP spid="11" grpId="0"/>
      <p:bldP spid="11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: Rounded Corners 20">
            <a:extLst>
              <a:ext uri="{FF2B5EF4-FFF2-40B4-BE49-F238E27FC236}">
                <a16:creationId xmlns:a16="http://schemas.microsoft.com/office/drawing/2014/main" id="{858CEFA0-2A94-FA9E-E884-9D1848ED154E}"/>
              </a:ext>
            </a:extLst>
          </p:cNvPr>
          <p:cNvSpPr/>
          <p:nvPr/>
        </p:nvSpPr>
        <p:spPr bwMode="auto">
          <a:xfrm>
            <a:off x="1613838" y="1115261"/>
            <a:ext cx="8964324" cy="2107298"/>
          </a:xfrm>
          <a:prstGeom prst="round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uk-UA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2089FE8-043C-BC30-EDCB-75FC00F59931}"/>
              </a:ext>
            </a:extLst>
          </p:cNvPr>
          <p:cNvSpPr txBox="1"/>
          <p:nvPr/>
        </p:nvSpPr>
        <p:spPr>
          <a:xfrm>
            <a:off x="2605699" y="1984547"/>
            <a:ext cx="2799066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 "/>
                <a:ea typeface="+mn-ea"/>
                <a:cs typeface="+mn-cs"/>
              </a:rPr>
              <a:t>Ensure that artificial general intelligence (AGI) benefits humanity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31" name="MS logo gray - EMF" descr="Microsoft Logo">
            <a:extLst>
              <a:ext uri="{FF2B5EF4-FFF2-40B4-BE49-F238E27FC236}">
                <a16:creationId xmlns:a16="http://schemas.microsoft.com/office/drawing/2014/main" id="{9E9C7209-F984-52E3-2316-675C79247BF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black">
          <a:xfrm>
            <a:off x="7455905" y="1382433"/>
            <a:ext cx="1885766" cy="44344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6D1A27C0-8B5E-E6E8-446C-73501036DFDD}"/>
              </a:ext>
            </a:extLst>
          </p:cNvPr>
          <p:cNvSpPr txBox="1"/>
          <p:nvPr/>
        </p:nvSpPr>
        <p:spPr>
          <a:xfrm>
            <a:off x="6804439" y="1984547"/>
            <a:ext cx="3214098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 "/>
                <a:ea typeface="+mn-ea"/>
                <a:cs typeface="+mn-cs"/>
              </a:rPr>
              <a:t>Empower every person and organization on the planet 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 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 "/>
                <a:ea typeface="+mn-ea"/>
                <a:cs typeface="+mn-cs"/>
              </a:rPr>
              <a:t>to achieve more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B720DC4-F983-FB0A-AC9E-D45FDA4D1FD1}"/>
              </a:ext>
            </a:extLst>
          </p:cNvPr>
          <p:cNvSpPr txBox="1"/>
          <p:nvPr/>
        </p:nvSpPr>
        <p:spPr>
          <a:xfrm>
            <a:off x="1613837" y="3041651"/>
            <a:ext cx="8964325" cy="49338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2000">
                <a:srgbClr val="C03BC4"/>
              </a:gs>
              <a:gs pos="100000">
                <a:srgbClr val="399A91"/>
              </a:gs>
              <a:gs pos="68000">
                <a:srgbClr val="0078D4"/>
              </a:gs>
              <a:gs pos="0">
                <a:srgbClr val="FF5C39"/>
              </a:gs>
            </a:gsLst>
            <a:path path="circle">
              <a:fillToRect l="100000" t="100000"/>
            </a:path>
            <a:tileRect r="-100000" b="-100000"/>
          </a:gradFill>
          <a:ln w="63897" cap="flat">
            <a:noFill/>
            <a:prstDash val="solid"/>
            <a:miter/>
          </a:ln>
          <a:effectLst>
            <a:outerShdw blurRad="63500" dist="63500" dir="2700000" algn="tl" rotWithShape="0">
              <a:srgbClr val="454142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137160" tIns="18288" rIns="137160" bIns="54864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R="0" lvl="0" indent="0" algn="ctr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b="1" i="0" u="none" strike="noStrike" cap="none" spc="0" normalizeH="0" baseline="0">
                <a:ln w="3175">
                  <a:noFill/>
                </a:ln>
                <a:gradFill>
                  <a:gsLst>
                    <a:gs pos="53147">
                      <a:srgbClr val="FFFFFF"/>
                    </a:gs>
                    <a:gs pos="28000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effectLst/>
                <a:uLnTx/>
                <a:uFillTx/>
                <a:latin typeface="+mj-lt"/>
                <a:cs typeface="Segoe UI" pitchFamily="34" charset="0"/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1" u="none" strike="noStrike" kern="1200" cap="none" spc="0" normalizeH="0" baseline="0" noProof="0" dirty="0">
                <a:ln w="3175">
                  <a:noFill/>
                </a:ln>
                <a:solidFill>
                  <a:schemeClr val="tx1">
                    <a:lumMod val="95000"/>
                  </a:schemeClr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Azure OpenAI Service</a:t>
            </a:r>
          </a:p>
        </p:txBody>
      </p:sp>
      <p:sp>
        <p:nvSpPr>
          <p:cNvPr id="35" name="Heart 34">
            <a:extLst>
              <a:ext uri="{FF2B5EF4-FFF2-40B4-BE49-F238E27FC236}">
                <a16:creationId xmlns:a16="http://schemas.microsoft.com/office/drawing/2014/main" id="{A7B03FEC-B325-2DD4-03AC-5382C2885E71}"/>
              </a:ext>
            </a:extLst>
          </p:cNvPr>
          <p:cNvSpPr/>
          <p:nvPr/>
        </p:nvSpPr>
        <p:spPr bwMode="auto">
          <a:xfrm>
            <a:off x="5638799" y="1704498"/>
            <a:ext cx="914400" cy="914400"/>
          </a:xfrm>
          <a:prstGeom prst="heart">
            <a:avLst/>
          </a:prstGeom>
          <a:gradFill>
            <a:gsLst>
              <a:gs pos="32000">
                <a:srgbClr val="C03BC4"/>
              </a:gs>
              <a:gs pos="100000">
                <a:srgbClr val="399A91"/>
              </a:gs>
              <a:gs pos="68000">
                <a:srgbClr val="0078D4"/>
              </a:gs>
              <a:gs pos="0">
                <a:srgbClr val="FF5C39"/>
              </a:gs>
            </a:gsLst>
            <a:path path="circle">
              <a:fillToRect l="100000" t="100000"/>
            </a:path>
          </a:gradFill>
          <a:ln w="2540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6" name="Rectangle: Rounded Corners 20">
            <a:extLst>
              <a:ext uri="{FF2B5EF4-FFF2-40B4-BE49-F238E27FC236}">
                <a16:creationId xmlns:a16="http://schemas.microsoft.com/office/drawing/2014/main" id="{81FDEC58-A2C0-FBFB-8FBD-CE60DCF9EB24}"/>
              </a:ext>
            </a:extLst>
          </p:cNvPr>
          <p:cNvSpPr/>
          <p:nvPr/>
        </p:nvSpPr>
        <p:spPr bwMode="auto">
          <a:xfrm>
            <a:off x="1490491" y="3761854"/>
            <a:ext cx="8964324" cy="2107298"/>
          </a:xfrm>
          <a:prstGeom prst="round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uk-UA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82A9D92-8787-62C8-426E-BF6993DF0863}"/>
              </a:ext>
            </a:extLst>
          </p:cNvPr>
          <p:cNvSpPr txBox="1"/>
          <p:nvPr/>
        </p:nvSpPr>
        <p:spPr>
          <a:xfrm>
            <a:off x="2482352" y="4631140"/>
            <a:ext cx="2799066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 "/>
                <a:ea typeface="+mn-ea"/>
                <a:cs typeface="+mn-cs"/>
              </a:rPr>
              <a:t>Started as an AI research company and now market leading GenAI services provider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39" name="MS logo gray - EMF" descr="Microsoft Logo">
            <a:extLst>
              <a:ext uri="{FF2B5EF4-FFF2-40B4-BE49-F238E27FC236}">
                <a16:creationId xmlns:a16="http://schemas.microsoft.com/office/drawing/2014/main" id="{F9C92601-0012-BD74-120D-80DED1D92C8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black">
          <a:xfrm>
            <a:off x="7468605" y="3907651"/>
            <a:ext cx="1885766" cy="443440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030E2BE9-89DE-6FC3-C4AF-97346C9F10F7}"/>
              </a:ext>
            </a:extLst>
          </p:cNvPr>
          <p:cNvSpPr txBox="1"/>
          <p:nvPr/>
        </p:nvSpPr>
        <p:spPr>
          <a:xfrm>
            <a:off x="6910584" y="4631140"/>
            <a:ext cx="3413630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 "/>
                <a:ea typeface="+mn-ea"/>
                <a:cs typeface="+mn-cs"/>
              </a:rPr>
              <a:t>Largest Software Company in the world and one of the largest cloud hyper scalars + AI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38443130-0CCF-DA94-B697-0B1335B2B506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63379" y="2982344"/>
            <a:ext cx="4083705" cy="2266456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4D21B18E-5CFB-6912-3550-74579E6ED849}"/>
              </a:ext>
            </a:extLst>
          </p:cNvPr>
          <p:cNvSpPr txBox="1"/>
          <p:nvPr/>
        </p:nvSpPr>
        <p:spPr>
          <a:xfrm>
            <a:off x="6095999" y="5683263"/>
            <a:ext cx="5918720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0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What does this translate to?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All the power of AI (including OpenAI), software and cloud services under from a </a:t>
            </a:r>
            <a:r>
              <a:rPr lang="en-US" sz="2000" b="1" u="sng" dirty="0">
                <a:solidFill>
                  <a:schemeClr val="bg1">
                    <a:lumMod val="50000"/>
                    <a:lumOff val="50000"/>
                  </a:schemeClr>
                </a:solidFill>
              </a:rPr>
              <a:t>single</a:t>
            </a:r>
            <a:r>
              <a:rPr lang="en-US" sz="20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 provider </a:t>
            </a:r>
          </a:p>
        </p:txBody>
      </p:sp>
      <p:pic>
        <p:nvPicPr>
          <p:cNvPr id="43" name="Graphic 42" descr="Weights Uneven outline">
            <a:extLst>
              <a:ext uri="{FF2B5EF4-FFF2-40B4-BE49-F238E27FC236}">
                <a16:creationId xmlns:a16="http://schemas.microsoft.com/office/drawing/2014/main" id="{19C0A68F-89AC-0D71-5970-90ECE4781D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88723" y="4037630"/>
            <a:ext cx="1214555" cy="1081608"/>
          </a:xfrm>
          <a:prstGeom prst="rect">
            <a:avLst/>
          </a:prstGeom>
        </p:spPr>
      </p:pic>
      <p:sp>
        <p:nvSpPr>
          <p:cNvPr id="44" name="Title 1">
            <a:extLst>
              <a:ext uri="{FF2B5EF4-FFF2-40B4-BE49-F238E27FC236}">
                <a16:creationId xmlns:a16="http://schemas.microsoft.com/office/drawing/2014/main" id="{EE9305AB-D290-BCF2-8D2C-D7D993C9AE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pPr algn="ctr"/>
            <a:r>
              <a:rPr lang="en-US" dirty="0"/>
              <a:t>Special Relationship with OpenAI</a:t>
            </a:r>
            <a:endParaRPr lang="uk-UA" dirty="0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7AE13EDB-D4C6-7D37-014E-F964AF59D315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88948" y="474457"/>
            <a:ext cx="4083705" cy="2266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587445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3DB664-94B3-7A5B-BD97-870BEE47D8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B8E1986E-0BE5-7BA2-42DB-9C6AA0831A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1" y="0"/>
            <a:ext cx="12192000" cy="6858000"/>
          </a:xfrm>
          <a:prstGeom prst="roundRect">
            <a:avLst>
              <a:gd name="adj" fmla="val 0"/>
            </a:avLst>
          </a:prstGeo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tile tx="0" ty="0" sx="100000" sy="100000" flip="none" algn="tl"/>
          </a:blipFill>
          <a:ln w="12700">
            <a:noFill/>
            <a:headEnd type="none" w="med" len="med"/>
            <a:tailEnd type="none" w="med" len="med"/>
          </a:ln>
          <a:effectLst>
            <a:outerShdw blurRad="127000" dist="127000" dir="2700000" algn="tl" rotWithShape="0">
              <a:srgbClr val="2F2F2F">
                <a:alpha val="25000"/>
              </a:srgbClr>
            </a:outerShdw>
          </a:effectLst>
          <a:scene3d>
            <a:camera prst="perspectiveRight" fov="2700000">
              <a:rot lat="0" lon="21594000" rev="0"/>
            </a:camera>
            <a:lightRig rig="flat" dir="t"/>
          </a:scene3d>
          <a:sp3d>
            <a:bevelT w="0" h="38100"/>
            <a:bevelB w="0" h="0"/>
            <a:contourClr>
              <a:schemeClr val="bg1"/>
            </a:contourClr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Variable Display Semibold" pitchFamily="2" charset="0"/>
              <a:ea typeface="+mn-ea"/>
              <a:cs typeface="Segoe UI" pitchFamily="34" charset="0"/>
            </a:endParaRPr>
          </a:p>
        </p:txBody>
      </p:sp>
      <p:sp>
        <p:nvSpPr>
          <p:cNvPr id="5" name="Rectangle: Top Corners Rounded 14">
            <a:extLst>
              <a:ext uri="{FF2B5EF4-FFF2-40B4-BE49-F238E27FC236}">
                <a16:creationId xmlns:a16="http://schemas.microsoft.com/office/drawing/2014/main" id="{B9D9785E-2A36-053C-8C2A-C0149C8F86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0"/>
            <a:ext cx="12188952" cy="6858000"/>
          </a:xfrm>
          <a:prstGeom prst="rect">
            <a:avLst/>
          </a:prstGeom>
          <a:gradFill flip="none" rotWithShape="1">
            <a:gsLst>
              <a:gs pos="60000">
                <a:srgbClr val="091F2C"/>
              </a:gs>
              <a:gs pos="89000">
                <a:srgbClr val="091F2C">
                  <a:alpha val="76000"/>
                </a:srgbClr>
              </a:gs>
              <a:gs pos="100000">
                <a:srgbClr val="091F2C">
                  <a:alpha val="29691"/>
                </a:srgbClr>
              </a:gs>
              <a:gs pos="22000">
                <a:srgbClr val="091F2C"/>
              </a:gs>
              <a:gs pos="0">
                <a:srgbClr val="091F2C">
                  <a:alpha val="59180"/>
                </a:srgbClr>
              </a:gs>
            </a:gsLst>
            <a:path path="circle">
              <a:fillToRect t="100000" r="100000"/>
            </a:path>
            <a:tileRect l="-100000" b="-100000"/>
          </a:gradFill>
          <a:ln w="12700" cap="flat" cmpd="sng" algn="ctr">
            <a:noFill/>
            <a:prstDash val="solid"/>
            <a:headEnd type="none" w="med" len="med"/>
            <a:tailEnd type="none" w="med" len="med"/>
          </a:ln>
          <a:effectLst/>
          <a:scene3d>
            <a:camera prst="perspectiveRight" fov="2700000">
              <a:rot lat="0" lon="21594000" rev="0"/>
            </a:camera>
            <a:lightRig rig="flat" dir="t"/>
          </a:scene3d>
          <a:sp3d>
            <a:bevelT w="0" h="38100"/>
            <a:bevelB w="0" h="0"/>
            <a:contourClr>
              <a:srgbClr val="000000"/>
            </a:contourClr>
          </a:sp3d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Variable Display Semibold" pitchFamily="2" charset="0"/>
              <a:ea typeface="+mn-ea"/>
              <a:cs typeface="Segoe UI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168B7FB-DA5E-2F98-2E56-511E407DC99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90334" y="421004"/>
            <a:ext cx="11014381" cy="553894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ctr" defTabSz="93243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dirty="0">
                <a:latin typeface="Segoe UI Semibold"/>
                <a:cs typeface="Segoe UI Semibold"/>
              </a:rPr>
              <a:t>Ignite 2024 Book of News</a:t>
            </a:r>
            <a:endParaRPr lang="en-US" dirty="0">
              <a:latin typeface="Segoe UI Semibold"/>
              <a:cs typeface="Segoe UI Semibold"/>
            </a:endParaRPr>
          </a:p>
        </p:txBody>
      </p:sp>
      <p:sp>
        <p:nvSpPr>
          <p:cNvPr id="4" name="Subtitle 1311">
            <a:extLst>
              <a:ext uri="{FF2B5EF4-FFF2-40B4-BE49-F238E27FC236}">
                <a16:creationId xmlns:a16="http://schemas.microsoft.com/office/drawing/2014/main" id="{21F9B145-CD4E-95FD-83FE-A3C4B8865987}"/>
              </a:ext>
            </a:extLst>
          </p:cNvPr>
          <p:cNvSpPr txBox="1">
            <a:spLocks/>
          </p:cNvSpPr>
          <p:nvPr/>
        </p:nvSpPr>
        <p:spPr>
          <a:xfrm>
            <a:off x="587285" y="729742"/>
            <a:ext cx="11014381" cy="545473"/>
          </a:xfrm>
          <a:prstGeom prst="rect">
            <a:avLst/>
          </a:prstGeom>
        </p:spPr>
        <p:txBody>
          <a:bodyPr vert="horz" wrap="square" lIns="0" tIns="228540" rIns="0" bIns="0" rtlCol="0">
            <a:spAutoFit/>
          </a:bodyPr>
          <a:lstStyle>
            <a:defPPr>
              <a:defRPr lang="en-US"/>
            </a:defPPr>
            <a:lvl1pPr marR="0" indent="0" algn="ctr" defTabSz="2682210" fontAlgn="base">
              <a:lnSpc>
                <a:spcPct val="100000"/>
              </a:lnSpc>
              <a:spcBef>
                <a:spcPct val="0"/>
              </a:spcBef>
              <a:spcAft>
                <a:spcPts val="352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7000" b="1" spc="0" baseline="0">
                <a:ln w="3175">
                  <a:noFill/>
                </a:ln>
                <a:gradFill flip="none" rotWithShape="1">
                  <a:gsLst>
                    <a:gs pos="25000">
                      <a:srgbClr val="D59ED7"/>
                    </a:gs>
                    <a:gs pos="74000">
                      <a:srgbClr val="8DC8E8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atin typeface="Segoe UI Variable Display Semibold" pitchFamily="2" charset="0"/>
                <a:cs typeface="Segoe UI" panose="020B0502040204020203" pitchFamily="34" charset="0"/>
              </a:defRPr>
            </a:lvl1pPr>
            <a:lvl2pPr marL="228600" marR="0" indent="0" algn="ctr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spc="0" baseline="0"/>
            </a:lvl2pPr>
            <a:lvl3pPr marL="457200" marR="0" indent="0" algn="ctr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spc="0" baseline="0"/>
            </a:lvl3pPr>
            <a:lvl4pPr marL="661988" marR="0" indent="0" algn="ctr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spc="0" baseline="0"/>
            </a:lvl4pPr>
            <a:lvl5pPr marL="855663" marR="0" indent="0" algn="ctr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spc="0" baseline="0"/>
            </a:lvl5pPr>
            <a:lvl6pPr marL="2565040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3031412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97783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4155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en-US" sz="2045" dirty="0"/>
              <a:t>Current from November 2024 - February 2025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90CBAD-17C6-809D-AB59-B412206622BF}"/>
              </a:ext>
            </a:extLst>
          </p:cNvPr>
          <p:cNvSpPr txBox="1"/>
          <p:nvPr/>
        </p:nvSpPr>
        <p:spPr>
          <a:xfrm>
            <a:off x="2750535" y="6128258"/>
            <a:ext cx="668788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000" dirty="0"/>
              <a:t>https://news.microsoft.com/ignite-2024-book-of-news/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02BEFCA-4FDE-08B7-A211-F22CB8D596F1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2923" y="1794497"/>
            <a:ext cx="9886154" cy="3752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148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4.5202E-6 L 0 0.03543 " pathEditMode="relative" rAng="0" ptsTypes="AA">
                                      <p:cBhvr>
                                        <p:cTn id="9" dur="70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68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 4.5202E-6 L 0 0.03543 " pathEditMode="relative" rAng="0" ptsTypes="AA">
                                      <p:cBhvr>
                                        <p:cTn id="14" dur="7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6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4" grpId="0"/>
      <p:bldP spid="4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C82A9F-192C-F080-D518-F80C6D5687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B113162C-371F-A5F2-DC7E-5FE812C9EB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1" y="0"/>
            <a:ext cx="12192000" cy="6858000"/>
          </a:xfrm>
          <a:prstGeom prst="roundRect">
            <a:avLst>
              <a:gd name="adj" fmla="val 0"/>
            </a:avLst>
          </a:prstGeo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tile tx="0" ty="0" sx="100000" sy="100000" flip="none" algn="tl"/>
          </a:blipFill>
          <a:ln w="12700">
            <a:noFill/>
            <a:headEnd type="none" w="med" len="med"/>
            <a:tailEnd type="none" w="med" len="med"/>
          </a:ln>
          <a:effectLst>
            <a:outerShdw blurRad="127000" dist="127000" dir="2700000" algn="tl" rotWithShape="0">
              <a:srgbClr val="2F2F2F">
                <a:alpha val="25000"/>
              </a:srgbClr>
            </a:outerShdw>
          </a:effectLst>
          <a:scene3d>
            <a:camera prst="perspectiveRight" fov="2700000">
              <a:rot lat="0" lon="21594000" rev="0"/>
            </a:camera>
            <a:lightRig rig="flat" dir="t"/>
          </a:scene3d>
          <a:sp3d>
            <a:bevelT w="0" h="38100"/>
            <a:bevelB w="0" h="0"/>
            <a:contourClr>
              <a:schemeClr val="bg1"/>
            </a:contourClr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Variable Display Semibold" pitchFamily="2" charset="0"/>
              <a:ea typeface="+mn-ea"/>
              <a:cs typeface="Segoe UI" pitchFamily="34" charset="0"/>
            </a:endParaRPr>
          </a:p>
        </p:txBody>
      </p:sp>
      <p:sp>
        <p:nvSpPr>
          <p:cNvPr id="5" name="Rectangle: Top Corners Rounded 14">
            <a:extLst>
              <a:ext uri="{FF2B5EF4-FFF2-40B4-BE49-F238E27FC236}">
                <a16:creationId xmlns:a16="http://schemas.microsoft.com/office/drawing/2014/main" id="{F5E9C74D-D696-4141-0AE8-F52418367F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0"/>
            <a:ext cx="12188952" cy="6858000"/>
          </a:xfrm>
          <a:prstGeom prst="rect">
            <a:avLst/>
          </a:prstGeom>
          <a:gradFill flip="none" rotWithShape="1">
            <a:gsLst>
              <a:gs pos="60000">
                <a:srgbClr val="091F2C"/>
              </a:gs>
              <a:gs pos="89000">
                <a:srgbClr val="091F2C">
                  <a:alpha val="76000"/>
                </a:srgbClr>
              </a:gs>
              <a:gs pos="100000">
                <a:srgbClr val="091F2C">
                  <a:alpha val="29691"/>
                </a:srgbClr>
              </a:gs>
              <a:gs pos="22000">
                <a:srgbClr val="091F2C"/>
              </a:gs>
              <a:gs pos="0">
                <a:srgbClr val="091F2C">
                  <a:alpha val="59180"/>
                </a:srgbClr>
              </a:gs>
            </a:gsLst>
            <a:path path="circle">
              <a:fillToRect t="100000" r="100000"/>
            </a:path>
            <a:tileRect l="-100000" b="-100000"/>
          </a:gradFill>
          <a:ln w="12700" cap="flat" cmpd="sng" algn="ctr">
            <a:noFill/>
            <a:prstDash val="solid"/>
            <a:headEnd type="none" w="med" len="med"/>
            <a:tailEnd type="none" w="med" len="med"/>
          </a:ln>
          <a:effectLst/>
          <a:scene3d>
            <a:camera prst="perspectiveRight" fov="2700000">
              <a:rot lat="0" lon="21594000" rev="0"/>
            </a:camera>
            <a:lightRig rig="flat" dir="t"/>
          </a:scene3d>
          <a:sp3d>
            <a:bevelT w="0" h="38100"/>
            <a:bevelB w="0" h="0"/>
            <a:contourClr>
              <a:srgbClr val="000000"/>
            </a:contourClr>
          </a:sp3d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Variable Display Semibold" pitchFamily="2" charset="0"/>
              <a:ea typeface="+mn-ea"/>
              <a:cs typeface="Segoe UI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C663296-BD1D-4FE8-1FBC-A0026C0BE59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90334" y="421004"/>
            <a:ext cx="11014381" cy="553894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ctr" defTabSz="93243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dirty="0">
                <a:latin typeface="Segoe UI Semibold"/>
                <a:cs typeface="Segoe UI Semibold"/>
              </a:rPr>
              <a:t>Azure AI - Fast Follow Roadmap</a:t>
            </a:r>
            <a:endParaRPr lang="en-US" dirty="0">
              <a:latin typeface="Segoe UI Semibold"/>
              <a:cs typeface="Segoe UI Semibold"/>
            </a:endParaRPr>
          </a:p>
        </p:txBody>
      </p:sp>
      <p:sp>
        <p:nvSpPr>
          <p:cNvPr id="4" name="Subtitle 1311">
            <a:extLst>
              <a:ext uri="{FF2B5EF4-FFF2-40B4-BE49-F238E27FC236}">
                <a16:creationId xmlns:a16="http://schemas.microsoft.com/office/drawing/2014/main" id="{0F32E765-AADA-98FD-6ED1-6507EF84D0A1}"/>
              </a:ext>
            </a:extLst>
          </p:cNvPr>
          <p:cNvSpPr txBox="1">
            <a:spLocks/>
          </p:cNvSpPr>
          <p:nvPr/>
        </p:nvSpPr>
        <p:spPr>
          <a:xfrm>
            <a:off x="587285" y="729742"/>
            <a:ext cx="11014381" cy="545473"/>
          </a:xfrm>
          <a:prstGeom prst="rect">
            <a:avLst/>
          </a:prstGeom>
        </p:spPr>
        <p:txBody>
          <a:bodyPr vert="horz" wrap="square" lIns="0" tIns="228540" rIns="0" bIns="0" rtlCol="0">
            <a:spAutoFit/>
          </a:bodyPr>
          <a:lstStyle>
            <a:defPPr>
              <a:defRPr lang="en-US"/>
            </a:defPPr>
            <a:lvl1pPr marR="0" indent="0" algn="ctr" defTabSz="2682210" fontAlgn="base">
              <a:lnSpc>
                <a:spcPct val="100000"/>
              </a:lnSpc>
              <a:spcBef>
                <a:spcPct val="0"/>
              </a:spcBef>
              <a:spcAft>
                <a:spcPts val="352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7000" b="1" spc="0" baseline="0">
                <a:ln w="3175">
                  <a:noFill/>
                </a:ln>
                <a:gradFill flip="none" rotWithShape="1">
                  <a:gsLst>
                    <a:gs pos="25000">
                      <a:srgbClr val="D59ED7"/>
                    </a:gs>
                    <a:gs pos="74000">
                      <a:srgbClr val="8DC8E8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atin typeface="Segoe UI Variable Display Semibold" pitchFamily="2" charset="0"/>
                <a:cs typeface="Segoe UI" panose="020B0502040204020203" pitchFamily="34" charset="0"/>
              </a:defRPr>
            </a:lvl1pPr>
            <a:lvl2pPr marL="228600" marR="0" indent="0" algn="ctr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spc="0" baseline="0"/>
            </a:lvl2pPr>
            <a:lvl3pPr marL="457200" marR="0" indent="0" algn="ctr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spc="0" baseline="0"/>
            </a:lvl3pPr>
            <a:lvl4pPr marL="661988" marR="0" indent="0" algn="ctr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spc="0" baseline="0"/>
            </a:lvl4pPr>
            <a:lvl5pPr marL="855663" marR="0" indent="0" algn="ctr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spc="0" baseline="0"/>
            </a:lvl5pPr>
            <a:lvl6pPr marL="2565040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3031412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97783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4155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en-US" sz="2045" dirty="0"/>
              <a:t>Same Day in Azure AI Studio Playground or ~2 Weeks for API</a:t>
            </a:r>
          </a:p>
        </p:txBody>
      </p:sp>
      <p:sp>
        <p:nvSpPr>
          <p:cNvPr id="51" name="Rectangle: Rounded Corners 16">
            <a:extLst>
              <a:ext uri="{FF2B5EF4-FFF2-40B4-BE49-F238E27FC236}">
                <a16:creationId xmlns:a16="http://schemas.microsoft.com/office/drawing/2014/main" id="{7B0FE463-5CC9-9B0F-3C7D-9625A4453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90334" y="1722474"/>
            <a:ext cx="11222139" cy="4714522"/>
          </a:xfrm>
          <a:prstGeom prst="roundRect">
            <a:avLst>
              <a:gd name="adj" fmla="val 3200"/>
            </a:avLst>
          </a:prstGeom>
          <a:ln w="12700" cap="rnd">
            <a:solidFill>
              <a:srgbClr val="3A4953"/>
            </a:solidFill>
            <a:headEnd type="none" w="lg" len="sm"/>
            <a:tailEnd type="none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82832" tIns="146266" rIns="182832" bIns="14626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163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999" b="1" dirty="0">
              <a:gradFill>
                <a:gsLst>
                  <a:gs pos="2797">
                    <a:srgbClr val="000000"/>
                  </a:gs>
                  <a:gs pos="16783">
                    <a:srgbClr val="000000"/>
                  </a:gs>
                </a:gsLst>
                <a:lin ang="5400000" scaled="1"/>
              </a:gradFill>
              <a:latin typeface="Segoe UI Variable Display Semibold" pitchFamily="2" charset="0"/>
              <a:cs typeface="Segoe UI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4C79F9-B085-3109-CA5D-D7A9040C02B0}"/>
              </a:ext>
            </a:extLst>
          </p:cNvPr>
          <p:cNvSpPr txBox="1"/>
          <p:nvPr/>
        </p:nvSpPr>
        <p:spPr>
          <a:xfrm>
            <a:off x="829090" y="2620015"/>
            <a:ext cx="10409524" cy="579646"/>
          </a:xfrm>
          <a:prstGeom prst="rect">
            <a:avLst/>
          </a:prstGeom>
          <a:noFill/>
          <a:ln w="19050" cap="rnd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ctr" defTabSz="932449">
              <a:spcBef>
                <a:spcPts val="200"/>
              </a:spcBef>
              <a:defRPr sz="2400">
                <a:gradFill>
                  <a:gsLst>
                    <a:gs pos="20280">
                      <a:srgbClr val="000000"/>
                    </a:gs>
                    <a:gs pos="41958">
                      <a:srgbClr val="000000"/>
                    </a:gs>
                  </a:gsLst>
                  <a:lin ang="0" scaled="0"/>
                </a:gradFill>
                <a:latin typeface="+mj-lt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lvl="0" algn="l">
              <a:defRPr/>
            </a:pPr>
            <a:r>
              <a:rPr lang="en-US" sz="1800" b="1" spc="-50" dirty="0">
                <a:ln w="3175">
                  <a:noFill/>
                </a:ln>
                <a:gradFill>
                  <a:gsLst>
                    <a:gs pos="5000">
                      <a:srgbClr val="8DC8E8"/>
                    </a:gs>
                    <a:gs pos="100000">
                      <a:srgbClr val="D59ED7"/>
                    </a:gs>
                  </a:gsLst>
                  <a:lin ang="0" scaled="1"/>
                </a:gradFill>
                <a:latin typeface="Segoe UI Semibold"/>
                <a:cs typeface="Segoe UI Semibold"/>
              </a:rPr>
              <a:t>Vision Fine-Tuning API</a:t>
            </a:r>
          </a:p>
          <a:p>
            <a:pPr lvl="0" algn="l">
              <a:defRPr/>
            </a:pPr>
            <a:r>
              <a:rPr lang="en-US" sz="1800" b="1" spc="-50" dirty="0">
                <a:ln w="3175">
                  <a:noFill/>
                </a:ln>
                <a:solidFill>
                  <a:srgbClr val="FFB3BB"/>
                </a:solidFill>
                <a:cs typeface="Segoe UI Semibold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https://openai.com/index/introducing-vision-to-the-fine-tuning-api/</a:t>
            </a:r>
            <a:r>
              <a:rPr lang="en-US" sz="1800" b="1" spc="-50" dirty="0">
                <a:ln w="3175">
                  <a:noFill/>
                </a:ln>
                <a:solidFill>
                  <a:srgbClr val="FFB3BB"/>
                </a:solidFill>
                <a:cs typeface="Segoe UI Semibold"/>
              </a:rPr>
              <a:t> </a:t>
            </a:r>
            <a:endParaRPr lang="en-US" sz="1800" b="1" spc="-50" dirty="0">
              <a:ln w="3175">
                <a:noFill/>
              </a:ln>
              <a:solidFill>
                <a:srgbClr val="FFB3BB"/>
              </a:solidFill>
              <a:latin typeface="Segoe UI Semibold"/>
              <a:cs typeface="Segoe UI Semibold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195878F-A172-857B-B579-AA8D8D85EEF4}"/>
              </a:ext>
            </a:extLst>
          </p:cNvPr>
          <p:cNvSpPr txBox="1"/>
          <p:nvPr/>
        </p:nvSpPr>
        <p:spPr>
          <a:xfrm>
            <a:off x="829090" y="3337760"/>
            <a:ext cx="10409524" cy="579646"/>
          </a:xfrm>
          <a:prstGeom prst="rect">
            <a:avLst/>
          </a:prstGeom>
          <a:noFill/>
          <a:ln w="19050" cap="rnd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ctr" defTabSz="932449">
              <a:spcBef>
                <a:spcPts val="200"/>
              </a:spcBef>
              <a:defRPr sz="2400">
                <a:gradFill>
                  <a:gsLst>
                    <a:gs pos="20280">
                      <a:srgbClr val="000000"/>
                    </a:gs>
                    <a:gs pos="41958">
                      <a:srgbClr val="000000"/>
                    </a:gs>
                  </a:gsLst>
                  <a:lin ang="0" scaled="0"/>
                </a:gradFill>
                <a:latin typeface="+mj-lt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lvl="0" algn="l">
              <a:defRPr/>
            </a:pPr>
            <a:r>
              <a:rPr lang="en-US" sz="1800" b="1" spc="-50" dirty="0">
                <a:ln w="3175">
                  <a:noFill/>
                </a:ln>
                <a:gradFill>
                  <a:gsLst>
                    <a:gs pos="5000">
                      <a:srgbClr val="8DC8E8"/>
                    </a:gs>
                    <a:gs pos="100000">
                      <a:srgbClr val="D59ED7"/>
                    </a:gs>
                  </a:gsLst>
                  <a:lin ang="0" scaled="1"/>
                </a:gradFill>
                <a:latin typeface="Segoe UI Semibold"/>
                <a:cs typeface="Segoe UI Semibold"/>
              </a:rPr>
              <a:t>Prompt Caching in the API </a:t>
            </a:r>
          </a:p>
          <a:p>
            <a:pPr lvl="0" algn="l">
              <a:defRPr/>
            </a:pPr>
            <a:r>
              <a:rPr lang="en-US" sz="1800" b="1" spc="-50" dirty="0">
                <a:ln w="3175">
                  <a:noFill/>
                </a:ln>
                <a:solidFill>
                  <a:srgbClr val="FFB3BB"/>
                </a:solidFill>
                <a:cs typeface="Segoe UI Semibold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https://openai.com/index/api-prompt-caching/</a:t>
            </a:r>
            <a:r>
              <a:rPr lang="en-US" sz="1800" b="1" spc="-50" dirty="0">
                <a:ln w="3175">
                  <a:noFill/>
                </a:ln>
                <a:solidFill>
                  <a:srgbClr val="FFB3BB"/>
                </a:solidFill>
                <a:cs typeface="Segoe UI Semibold"/>
              </a:rPr>
              <a:t> </a:t>
            </a:r>
            <a:endParaRPr lang="en-US" sz="1800" b="1" spc="-50" dirty="0">
              <a:ln w="3175">
                <a:noFill/>
              </a:ln>
              <a:solidFill>
                <a:srgbClr val="FFB3BB"/>
              </a:solidFill>
              <a:latin typeface="Segoe UI Semibold"/>
              <a:cs typeface="Segoe UI Semibold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CD5A16-8D0C-B0E9-0EB5-949A7EEA9E12}"/>
              </a:ext>
            </a:extLst>
          </p:cNvPr>
          <p:cNvSpPr txBox="1"/>
          <p:nvPr/>
        </p:nvSpPr>
        <p:spPr>
          <a:xfrm>
            <a:off x="829090" y="4109497"/>
            <a:ext cx="10409524" cy="579646"/>
          </a:xfrm>
          <a:prstGeom prst="rect">
            <a:avLst/>
          </a:prstGeom>
          <a:noFill/>
          <a:ln w="19050" cap="rnd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ctr" defTabSz="932449">
              <a:spcBef>
                <a:spcPts val="200"/>
              </a:spcBef>
              <a:defRPr sz="2400">
                <a:gradFill>
                  <a:gsLst>
                    <a:gs pos="20280">
                      <a:srgbClr val="000000"/>
                    </a:gs>
                    <a:gs pos="41958">
                      <a:srgbClr val="000000"/>
                    </a:gs>
                  </a:gsLst>
                  <a:lin ang="0" scaled="0"/>
                </a:gradFill>
                <a:latin typeface="+mj-lt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lvl="0" algn="l">
              <a:defRPr/>
            </a:pPr>
            <a:r>
              <a:rPr lang="en-US" sz="1800" b="1" spc="-50" dirty="0">
                <a:ln w="3175">
                  <a:noFill/>
                </a:ln>
                <a:gradFill>
                  <a:gsLst>
                    <a:gs pos="5000">
                      <a:srgbClr val="8DC8E8"/>
                    </a:gs>
                    <a:gs pos="100000">
                      <a:srgbClr val="D59ED7"/>
                    </a:gs>
                  </a:gsLst>
                  <a:lin ang="0" scaled="1"/>
                </a:gradFill>
                <a:latin typeface="Segoe UI Semibold"/>
                <a:cs typeface="Segoe UI Semibold"/>
              </a:rPr>
              <a:t>API Model Distillation</a:t>
            </a:r>
          </a:p>
          <a:p>
            <a:pPr lvl="0" algn="l">
              <a:defRPr/>
            </a:pPr>
            <a:r>
              <a:rPr lang="en-US" sz="1800" b="1" spc="-50" dirty="0">
                <a:ln w="3175">
                  <a:noFill/>
                </a:ln>
                <a:solidFill>
                  <a:srgbClr val="FFB3BB"/>
                </a:solidFill>
                <a:cs typeface="Segoe UI Semibold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https://openai.com/index/api-model-distillation/</a:t>
            </a:r>
            <a:r>
              <a:rPr lang="en-US" sz="1800" b="1" spc="-50" dirty="0">
                <a:ln w="3175">
                  <a:noFill/>
                </a:ln>
                <a:solidFill>
                  <a:srgbClr val="FFB3BB"/>
                </a:solidFill>
                <a:cs typeface="Segoe UI Semibold"/>
              </a:rPr>
              <a:t> </a:t>
            </a:r>
            <a:endParaRPr lang="en-US" sz="1800" b="1" spc="-50" dirty="0">
              <a:ln w="3175">
                <a:noFill/>
              </a:ln>
              <a:solidFill>
                <a:srgbClr val="FFB3BB"/>
              </a:solidFill>
              <a:latin typeface="Segoe UI Semibold"/>
              <a:cs typeface="Segoe UI Semibold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84EA93-7F09-A44E-FD76-AA9E69A1DB03}"/>
              </a:ext>
            </a:extLst>
          </p:cNvPr>
          <p:cNvSpPr txBox="1"/>
          <p:nvPr/>
        </p:nvSpPr>
        <p:spPr>
          <a:xfrm>
            <a:off x="829090" y="5583660"/>
            <a:ext cx="10856090" cy="579646"/>
          </a:xfrm>
          <a:prstGeom prst="rect">
            <a:avLst/>
          </a:prstGeom>
          <a:noFill/>
          <a:ln w="19050" cap="rnd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ctr" defTabSz="932449">
              <a:spcBef>
                <a:spcPts val="200"/>
              </a:spcBef>
              <a:defRPr sz="2400">
                <a:gradFill>
                  <a:gsLst>
                    <a:gs pos="20280">
                      <a:srgbClr val="000000"/>
                    </a:gs>
                    <a:gs pos="41958">
                      <a:srgbClr val="000000"/>
                    </a:gs>
                  </a:gsLst>
                  <a:lin ang="0" scaled="0"/>
                </a:gradFill>
                <a:latin typeface="+mj-lt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lvl="0" algn="l">
              <a:defRPr/>
            </a:pPr>
            <a:r>
              <a:rPr lang="en-US" sz="1800" b="1" spc="-50" dirty="0">
                <a:ln w="3175">
                  <a:noFill/>
                </a:ln>
                <a:gradFill>
                  <a:gsLst>
                    <a:gs pos="5000">
                      <a:srgbClr val="8DC8E8"/>
                    </a:gs>
                    <a:gs pos="100000">
                      <a:srgbClr val="D59ED7"/>
                    </a:gs>
                  </a:gsLst>
                  <a:lin ang="0" scaled="1"/>
                </a:gradFill>
                <a:latin typeface="Segoe UI Semibold"/>
                <a:cs typeface="Segoe UI Semibold"/>
              </a:rPr>
              <a:t>Scaling AI Applications Best Practices</a:t>
            </a:r>
          </a:p>
          <a:p>
            <a:pPr lvl="0" algn="l">
              <a:defRPr/>
            </a:pPr>
            <a:r>
              <a:rPr lang="en-US" sz="1800" b="1" spc="-50" dirty="0">
                <a:ln w="3175">
                  <a:noFill/>
                </a:ln>
                <a:solidFill>
                  <a:srgbClr val="FFB3BB"/>
                </a:solidFill>
                <a:cs typeface="Segoe UI Semibold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https://github.com/bartczernicki/ArtificialIntelligence-Presentations/tree/master/GenAI/ScalingGenerativeAI</a:t>
            </a:r>
            <a:r>
              <a:rPr lang="en-US" sz="1800" b="1" spc="-50" dirty="0">
                <a:ln w="3175">
                  <a:noFill/>
                </a:ln>
                <a:solidFill>
                  <a:srgbClr val="FFB3BB"/>
                </a:solidFill>
                <a:cs typeface="Segoe UI Semibold"/>
              </a:rPr>
              <a:t> </a:t>
            </a:r>
            <a:endParaRPr lang="en-US" sz="1800" b="1" spc="-50" dirty="0">
              <a:ln w="3175">
                <a:noFill/>
              </a:ln>
              <a:solidFill>
                <a:srgbClr val="FFB3BB"/>
              </a:solidFill>
              <a:latin typeface="Segoe UI Semibold"/>
              <a:cs typeface="Segoe UI Semibold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9E94F8-70CA-E357-1741-9F98ECCE0C85}"/>
              </a:ext>
            </a:extLst>
          </p:cNvPr>
          <p:cNvSpPr txBox="1"/>
          <p:nvPr/>
        </p:nvSpPr>
        <p:spPr>
          <a:xfrm>
            <a:off x="829089" y="1918638"/>
            <a:ext cx="10856091" cy="579646"/>
          </a:xfrm>
          <a:prstGeom prst="rect">
            <a:avLst/>
          </a:prstGeom>
          <a:noFill/>
          <a:ln w="19050" cap="rnd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ctr" defTabSz="932449">
              <a:spcBef>
                <a:spcPts val="200"/>
              </a:spcBef>
              <a:defRPr sz="2400">
                <a:gradFill>
                  <a:gsLst>
                    <a:gs pos="20280">
                      <a:srgbClr val="000000"/>
                    </a:gs>
                    <a:gs pos="41958">
                      <a:srgbClr val="000000"/>
                    </a:gs>
                  </a:gsLst>
                  <a:lin ang="0" scaled="0"/>
                </a:gradFill>
                <a:latin typeface="+mj-lt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lvl="0" algn="l">
              <a:defRPr/>
            </a:pPr>
            <a:r>
              <a:rPr lang="en-US" sz="1800" b="1" spc="-50" dirty="0">
                <a:ln w="3175">
                  <a:noFill/>
                </a:ln>
                <a:gradFill>
                  <a:gsLst>
                    <a:gs pos="5000">
                      <a:srgbClr val="8DC8E8"/>
                    </a:gs>
                    <a:gs pos="100000">
                      <a:srgbClr val="D59ED7"/>
                    </a:gs>
                  </a:gsLst>
                  <a:lin ang="0" scaled="1"/>
                </a:gradFill>
                <a:latin typeface="Segoe UI Semibold"/>
                <a:cs typeface="Segoe UI Semibold"/>
              </a:rPr>
              <a:t>Introducing the Realtime API (ChatGPT Advanced Mode)</a:t>
            </a:r>
          </a:p>
          <a:p>
            <a:pPr lvl="0" algn="l">
              <a:defRPr/>
            </a:pPr>
            <a:r>
              <a:rPr lang="en-US" sz="1800" b="1" spc="-50" dirty="0">
                <a:ln w="3175">
                  <a:noFill/>
                </a:ln>
                <a:solidFill>
                  <a:srgbClr val="FFB3BB"/>
                </a:solidFill>
                <a:cs typeface="Segoe UI Semibold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https://learn.microsoft.com/en-us/azure/ai-services/openai/how-to/audio-real-time</a:t>
            </a:r>
            <a:endParaRPr lang="en-US" sz="1800" b="1" spc="-50" dirty="0">
              <a:ln w="3175">
                <a:noFill/>
              </a:ln>
              <a:solidFill>
                <a:srgbClr val="FFB3BB"/>
              </a:solidFill>
              <a:latin typeface="Segoe UI Semibold"/>
              <a:cs typeface="Segoe UI Semibold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EEB3C0-D62C-71A6-C9FA-57FB99BE12B6}"/>
              </a:ext>
            </a:extLst>
          </p:cNvPr>
          <p:cNvSpPr txBox="1"/>
          <p:nvPr/>
        </p:nvSpPr>
        <p:spPr>
          <a:xfrm>
            <a:off x="829090" y="4824808"/>
            <a:ext cx="10409524" cy="579646"/>
          </a:xfrm>
          <a:prstGeom prst="rect">
            <a:avLst/>
          </a:prstGeom>
          <a:noFill/>
          <a:ln w="19050" cap="rnd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ctr" defTabSz="932449">
              <a:spcBef>
                <a:spcPts val="200"/>
              </a:spcBef>
              <a:defRPr sz="2400">
                <a:gradFill>
                  <a:gsLst>
                    <a:gs pos="20280">
                      <a:srgbClr val="000000"/>
                    </a:gs>
                    <a:gs pos="41958">
                      <a:srgbClr val="000000"/>
                    </a:gs>
                  </a:gsLst>
                  <a:lin ang="0" scaled="0"/>
                </a:gradFill>
                <a:latin typeface="+mj-lt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lvl="0" algn="l">
              <a:defRPr/>
            </a:pPr>
            <a:r>
              <a:rPr lang="en-US" sz="1800" b="1" spc="-50" dirty="0">
                <a:ln w="3175">
                  <a:noFill/>
                </a:ln>
                <a:gradFill>
                  <a:gsLst>
                    <a:gs pos="5000">
                      <a:srgbClr val="8DC8E8"/>
                    </a:gs>
                    <a:gs pos="100000">
                      <a:srgbClr val="D59ED7"/>
                    </a:gs>
                  </a:gsLst>
                  <a:lin ang="0" scaled="1"/>
                </a:gradFill>
                <a:latin typeface="Segoe UI Semibold"/>
                <a:cs typeface="Segoe UI Semibold"/>
              </a:rPr>
              <a:t>ChatGPT Canvas (New way to write code)</a:t>
            </a:r>
          </a:p>
          <a:p>
            <a:pPr lvl="0" algn="l">
              <a:defRPr/>
            </a:pPr>
            <a:r>
              <a:rPr lang="en-US" sz="1800" b="1" spc="-50" dirty="0">
                <a:ln w="3175">
                  <a:noFill/>
                </a:ln>
                <a:solidFill>
                  <a:srgbClr val="FFB3BB"/>
                </a:solidFill>
                <a:cs typeface="Segoe UI Semibold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https://openai.com/index/introducing-canvas/</a:t>
            </a:r>
            <a:r>
              <a:rPr lang="en-US" sz="1800" b="1" spc="-50" dirty="0">
                <a:ln w="3175">
                  <a:noFill/>
                </a:ln>
                <a:solidFill>
                  <a:srgbClr val="FFB3BB"/>
                </a:solidFill>
                <a:cs typeface="Segoe UI Semibold"/>
              </a:rPr>
              <a:t> </a:t>
            </a:r>
            <a:endParaRPr lang="en-US" sz="1800" b="1" spc="-50" dirty="0">
              <a:ln w="3175">
                <a:noFill/>
              </a:ln>
              <a:solidFill>
                <a:srgbClr val="FFB3BB"/>
              </a:solidFill>
              <a:latin typeface="Segoe UI Semibold"/>
              <a:cs typeface="Segoe UI Semibold"/>
            </a:endParaRPr>
          </a:p>
        </p:txBody>
      </p:sp>
      <p:sp>
        <p:nvSpPr>
          <p:cNvPr id="13" name="Subtitle 1311">
            <a:extLst>
              <a:ext uri="{FF2B5EF4-FFF2-40B4-BE49-F238E27FC236}">
                <a16:creationId xmlns:a16="http://schemas.microsoft.com/office/drawing/2014/main" id="{09669F9D-9445-F4AE-F3B8-4B1DF74F6E4D}"/>
              </a:ext>
            </a:extLst>
          </p:cNvPr>
          <p:cNvSpPr txBox="1">
            <a:spLocks/>
          </p:cNvSpPr>
          <p:nvPr/>
        </p:nvSpPr>
        <p:spPr>
          <a:xfrm>
            <a:off x="587285" y="1087398"/>
            <a:ext cx="11014381" cy="545473"/>
          </a:xfrm>
          <a:prstGeom prst="rect">
            <a:avLst/>
          </a:prstGeom>
        </p:spPr>
        <p:txBody>
          <a:bodyPr vert="horz" wrap="square" lIns="0" tIns="228540" rIns="0" bIns="0" rtlCol="0">
            <a:spAutoFit/>
          </a:bodyPr>
          <a:lstStyle>
            <a:defPPr>
              <a:defRPr lang="en-US"/>
            </a:defPPr>
            <a:lvl1pPr marR="0" indent="0" algn="ctr" defTabSz="2682210" fontAlgn="base">
              <a:lnSpc>
                <a:spcPct val="100000"/>
              </a:lnSpc>
              <a:spcBef>
                <a:spcPct val="0"/>
              </a:spcBef>
              <a:spcAft>
                <a:spcPts val="352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7000" b="1" spc="0" baseline="0">
                <a:ln w="3175">
                  <a:noFill/>
                </a:ln>
                <a:gradFill flip="none" rotWithShape="1">
                  <a:gsLst>
                    <a:gs pos="25000">
                      <a:srgbClr val="D59ED7"/>
                    </a:gs>
                    <a:gs pos="74000">
                      <a:srgbClr val="8DC8E8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atin typeface="Segoe UI Variable Display Semibold" pitchFamily="2" charset="0"/>
                <a:cs typeface="Segoe UI" panose="020B0502040204020203" pitchFamily="34" charset="0"/>
              </a:defRPr>
            </a:lvl1pPr>
            <a:lvl2pPr marL="228600" marR="0" indent="0" algn="ctr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spc="0" baseline="0"/>
            </a:lvl2pPr>
            <a:lvl3pPr marL="457200" marR="0" indent="0" algn="ctr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spc="0" baseline="0"/>
            </a:lvl3pPr>
            <a:lvl4pPr marL="661988" marR="0" indent="0" algn="ctr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spc="0" baseline="0"/>
            </a:lvl4pPr>
            <a:lvl5pPr marL="855663" marR="0" indent="0" algn="ctr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spc="0" baseline="0"/>
            </a:lvl5pPr>
            <a:lvl6pPr marL="2565040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3031412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97783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4155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en-US" sz="2045" dirty="0"/>
              <a:t>Examples of OpenAI Releases that Are or Potentially Fast Following to Azure</a:t>
            </a:r>
          </a:p>
        </p:txBody>
      </p:sp>
    </p:spTree>
    <p:extLst>
      <p:ext uri="{BB962C8B-B14F-4D97-AF65-F5344CB8AC3E}">
        <p14:creationId xmlns:p14="http://schemas.microsoft.com/office/powerpoint/2010/main" val="3976261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4.5202E-6 L 0 0.03543 " pathEditMode="relative" rAng="0" ptsTypes="AA">
                                      <p:cBhvr>
                                        <p:cTn id="9" dur="70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68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 4.5202E-6 L 0 0.03543 " pathEditMode="relative" rAng="0" ptsTypes="AA">
                                      <p:cBhvr>
                                        <p:cTn id="14" dur="7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68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-1.48148E-6 L 0 0.03542 " pathEditMode="relative" rAng="0" ptsTypes="AA">
                                      <p:cBhvr>
                                        <p:cTn id="22" dur="7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-1.48148E-6 L 0 0.03542 " pathEditMode="relative" rAng="0" ptsTypes="AA">
                                      <p:cBhvr>
                                        <p:cTn id="27" dur="70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-1.48148E-6 L 0 0.03542 " pathEditMode="relative" rAng="0" ptsTypes="AA">
                                      <p:cBhvr>
                                        <p:cTn id="32" dur="7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-1.48148E-6 L 0 0.03542 " pathEditMode="relative" rAng="0" ptsTypes="AA">
                                      <p:cBhvr>
                                        <p:cTn id="37" dur="7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-1.48148E-6 L 0 0.03542 " pathEditMode="relative" rAng="0" ptsTypes="AA">
                                      <p:cBhvr>
                                        <p:cTn id="42" dur="7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-1.48148E-6 L 0 0.03542 " pathEditMode="relative" rAng="0" ptsTypes="AA">
                                      <p:cBhvr>
                                        <p:cTn id="47" dur="70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42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 4.5202E-6 L 0 0.03543 " pathEditMode="relative" rAng="0" ptsTypes="AA">
                                      <p:cBhvr>
                                        <p:cTn id="52" dur="7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6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4" grpId="0"/>
      <p:bldP spid="4" grpId="1"/>
      <p:bldP spid="51" grpId="0" animBg="1"/>
      <p:bldP spid="6" grpId="0"/>
      <p:bldP spid="6" grpId="1"/>
      <p:bldP spid="7" grpId="0"/>
      <p:bldP spid="7" grpId="1"/>
      <p:bldP spid="8" grpId="0"/>
      <p:bldP spid="8" grpId="1"/>
      <p:bldP spid="10" grpId="0"/>
      <p:bldP spid="10" grpId="1"/>
      <p:bldP spid="11" grpId="0"/>
      <p:bldP spid="11" grpId="1"/>
      <p:bldP spid="12" grpId="0"/>
      <p:bldP spid="12" grpId="1"/>
      <p:bldP spid="13" grpId="0"/>
      <p:bldP spid="13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1">
            <a:extLst>
              <a:ext uri="{FF2B5EF4-FFF2-40B4-BE49-F238E27FC236}">
                <a16:creationId xmlns:a16="http://schemas.microsoft.com/office/drawing/2014/main" id="{8E1B7052-2283-5227-91F5-016F68D46A7F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860877" y="5147038"/>
            <a:ext cx="4460773" cy="909480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0" kern="1200" cap="none" spc="-50" baseline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-50" normalizeH="0" baseline="0" noProof="0" dirty="0">
                <a:ln w="3175">
                  <a:noFill/>
                </a:ln>
                <a:gradFill>
                  <a:gsLst>
                    <a:gs pos="0">
                      <a:srgbClr val="D59ED7"/>
                    </a:gs>
                    <a:gs pos="80000">
                      <a:srgbClr val="8DC8E8"/>
                    </a:gs>
                  </a:gsLst>
                  <a:path path="circle">
                    <a:fillToRect l="100000" t="100000"/>
                  </a:path>
                </a:gradFill>
                <a:effectLst/>
                <a:uLnTx/>
                <a:uFillTx/>
                <a:latin typeface="Segoe UI Semibold" panose="020F0502020204030204" pitchFamily="34" charset="0"/>
                <a:ea typeface="+mn-ea"/>
                <a:cs typeface="Segoe UI" panose="020B0502040204020203" pitchFamily="34" charset="0"/>
              </a:rPr>
              <a:t>Microsoft Azure AI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" b="0" i="0" u="none" strike="noStrike" kern="1200" cap="none" spc="0" normalizeH="0" baseline="0" noProof="0" dirty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 Semibold" panose="020B0702040204020203" pitchFamily="34" charset="0"/>
              <a:ea typeface="+mj-ea"/>
              <a:cs typeface="Segoe UI Semibold" panose="020B0702040204020203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 panose="020B0702040204020203" pitchFamily="34" charset="0"/>
                <a:ea typeface="+mj-ea"/>
                <a:cs typeface="Segoe UI Semibold" panose="020B0702040204020203" pitchFamily="34" charset="0"/>
              </a:rPr>
              <a:t>Where innovators are creating the future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Sans Text Semibold"/>
              <a:ea typeface="+mj-ea"/>
              <a:cs typeface="+mj-cs"/>
            </a:endParaRPr>
          </a:p>
        </p:txBody>
      </p:sp>
      <p:sp>
        <p:nvSpPr>
          <p:cNvPr id="53" name="Title 1">
            <a:extLst>
              <a:ext uri="{FF2B5EF4-FFF2-40B4-BE49-F238E27FC236}">
                <a16:creationId xmlns:a16="http://schemas.microsoft.com/office/drawing/2014/main" id="{0B9EFE1E-C63B-6729-7362-F9DAB06745CE}"/>
              </a:ext>
            </a:extLst>
          </p:cNvPr>
          <p:cNvSpPr txBox="1">
            <a:spLocks/>
          </p:cNvSpPr>
          <p:nvPr/>
        </p:nvSpPr>
        <p:spPr>
          <a:xfrm>
            <a:off x="5118425" y="803430"/>
            <a:ext cx="1955151" cy="286232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0" kern="1200" cap="none" spc="-50" baseline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 panose="020B0702040204020203" pitchFamily="34" charset="0"/>
                <a:ea typeface="+mj-ea"/>
                <a:cs typeface="Segoe UI Semibold" panose="020B0702040204020203" pitchFamily="34" charset="0"/>
              </a:rPr>
              <a:t>Azure OpenAI Service</a:t>
            </a:r>
          </a:p>
        </p:txBody>
      </p:sp>
      <p:sp>
        <p:nvSpPr>
          <p:cNvPr id="37" name="Title 1">
            <a:extLst>
              <a:ext uri="{FF2B5EF4-FFF2-40B4-BE49-F238E27FC236}">
                <a16:creationId xmlns:a16="http://schemas.microsoft.com/office/drawing/2014/main" id="{00D2D145-7BC7-B748-86CA-EF5177389E76}"/>
              </a:ext>
            </a:extLst>
          </p:cNvPr>
          <p:cNvSpPr txBox="1">
            <a:spLocks/>
          </p:cNvSpPr>
          <p:nvPr/>
        </p:nvSpPr>
        <p:spPr>
          <a:xfrm>
            <a:off x="2994756" y="1428645"/>
            <a:ext cx="1422184" cy="286232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0" kern="1200" cap="none" spc="-50" baseline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 panose="020B0702040204020203" pitchFamily="34" charset="0"/>
                <a:ea typeface="+mj-ea"/>
                <a:cs typeface="Segoe UI Semibold" panose="020B0702040204020203" pitchFamily="34" charset="0"/>
              </a:rPr>
              <a:t>Azure AI Vision</a:t>
            </a:r>
          </a:p>
        </p:txBody>
      </p:sp>
      <p:sp>
        <p:nvSpPr>
          <p:cNvPr id="45" name="Title 1">
            <a:extLst>
              <a:ext uri="{FF2B5EF4-FFF2-40B4-BE49-F238E27FC236}">
                <a16:creationId xmlns:a16="http://schemas.microsoft.com/office/drawing/2014/main" id="{907C4AE8-A744-2377-C78B-4298C9261B8B}"/>
              </a:ext>
            </a:extLst>
          </p:cNvPr>
          <p:cNvSpPr txBox="1">
            <a:spLocks/>
          </p:cNvSpPr>
          <p:nvPr/>
        </p:nvSpPr>
        <p:spPr>
          <a:xfrm>
            <a:off x="7718842" y="1428645"/>
            <a:ext cx="1465466" cy="286232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0" kern="1200" cap="none" spc="-50" baseline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 panose="020B0702040204020203" pitchFamily="34" charset="0"/>
                <a:ea typeface="+mj-ea"/>
                <a:cs typeface="Segoe UI Semibold" panose="020B0702040204020203" pitchFamily="34" charset="0"/>
              </a:rPr>
              <a:t>Azure AI Search</a:t>
            </a:r>
          </a:p>
        </p:txBody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743FC20C-A987-82F1-32E4-4B2B1EFF286C}"/>
              </a:ext>
            </a:extLst>
          </p:cNvPr>
          <p:cNvSpPr txBox="1">
            <a:spLocks/>
          </p:cNvSpPr>
          <p:nvPr/>
        </p:nvSpPr>
        <p:spPr>
          <a:xfrm>
            <a:off x="1832586" y="2365301"/>
            <a:ext cx="1511952" cy="286232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0" kern="1200" cap="none" spc="-50" baseline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 panose="020B0702040204020203" pitchFamily="34" charset="0"/>
                <a:ea typeface="+mj-ea"/>
                <a:cs typeface="Segoe UI Semibold" panose="020B0702040204020203" pitchFamily="34" charset="0"/>
              </a:rPr>
              <a:t>Azure AI Speech</a:t>
            </a:r>
          </a:p>
        </p:txBody>
      </p:sp>
      <p:sp>
        <p:nvSpPr>
          <p:cNvPr id="47" name="Title 1">
            <a:extLst>
              <a:ext uri="{FF2B5EF4-FFF2-40B4-BE49-F238E27FC236}">
                <a16:creationId xmlns:a16="http://schemas.microsoft.com/office/drawing/2014/main" id="{6B6D28EF-3ADA-FC51-F225-F6B9F9AAFB25}"/>
              </a:ext>
            </a:extLst>
          </p:cNvPr>
          <p:cNvSpPr txBox="1">
            <a:spLocks/>
          </p:cNvSpPr>
          <p:nvPr/>
        </p:nvSpPr>
        <p:spPr>
          <a:xfrm>
            <a:off x="8870585" y="2365301"/>
            <a:ext cx="2767681" cy="286232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0" kern="1200" cap="none" spc="-50" baseline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 panose="020B0702040204020203" pitchFamily="34" charset="0"/>
                <a:ea typeface="+mj-ea"/>
                <a:cs typeface="Segoe UI Semibold" panose="020B0702040204020203" pitchFamily="34" charset="0"/>
              </a:rPr>
              <a:t>Azure AI Document Intelligence</a:t>
            </a:r>
          </a:p>
        </p:txBody>
      </p:sp>
      <p:sp>
        <p:nvSpPr>
          <p:cNvPr id="41" name="Title 1">
            <a:extLst>
              <a:ext uri="{FF2B5EF4-FFF2-40B4-BE49-F238E27FC236}">
                <a16:creationId xmlns:a16="http://schemas.microsoft.com/office/drawing/2014/main" id="{7FE7545C-189C-2FD2-6F90-85FDAD3231A9}"/>
              </a:ext>
            </a:extLst>
          </p:cNvPr>
          <p:cNvSpPr txBox="1">
            <a:spLocks/>
          </p:cNvSpPr>
          <p:nvPr/>
        </p:nvSpPr>
        <p:spPr>
          <a:xfrm>
            <a:off x="866291" y="3528673"/>
            <a:ext cx="1648593" cy="286232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0" kern="1200" cap="none" spc="-50" baseline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 panose="020B0702040204020203" pitchFamily="34" charset="0"/>
                <a:ea typeface="+mj-ea"/>
                <a:cs typeface="Segoe UI Semibold" panose="020B0702040204020203" pitchFamily="34" charset="0"/>
              </a:rPr>
              <a:t>Azure AI Translate</a:t>
            </a:r>
          </a:p>
        </p:txBody>
      </p:sp>
      <p:sp>
        <p:nvSpPr>
          <p:cNvPr id="49" name="Title 1">
            <a:extLst>
              <a:ext uri="{FF2B5EF4-FFF2-40B4-BE49-F238E27FC236}">
                <a16:creationId xmlns:a16="http://schemas.microsoft.com/office/drawing/2014/main" id="{A61C4A6F-D25C-C032-D196-E8AF5A7FDD5C}"/>
              </a:ext>
            </a:extLst>
          </p:cNvPr>
          <p:cNvSpPr txBox="1">
            <a:spLocks/>
          </p:cNvSpPr>
          <p:nvPr/>
        </p:nvSpPr>
        <p:spPr>
          <a:xfrm>
            <a:off x="9565422" y="3528673"/>
            <a:ext cx="2131289" cy="286232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0" kern="1200" cap="none" spc="-50" baseline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 panose="020B0702040204020203" pitchFamily="34" charset="0"/>
                <a:ea typeface="+mj-ea"/>
                <a:cs typeface="Segoe UI Semibold" panose="020B0702040204020203" pitchFamily="34" charset="0"/>
              </a:rPr>
              <a:t>Azure AI Content Safety</a:t>
            </a:r>
          </a:p>
        </p:txBody>
      </p:sp>
      <p:sp>
        <p:nvSpPr>
          <p:cNvPr id="43" name="Title 1">
            <a:extLst>
              <a:ext uri="{FF2B5EF4-FFF2-40B4-BE49-F238E27FC236}">
                <a16:creationId xmlns:a16="http://schemas.microsoft.com/office/drawing/2014/main" id="{F236C9D4-E85B-C981-E305-95E2B1D035F1}"/>
              </a:ext>
            </a:extLst>
          </p:cNvPr>
          <p:cNvSpPr txBox="1">
            <a:spLocks/>
          </p:cNvSpPr>
          <p:nvPr/>
        </p:nvSpPr>
        <p:spPr>
          <a:xfrm>
            <a:off x="598141" y="4726685"/>
            <a:ext cx="1718740" cy="286232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0" kern="1200" cap="none" spc="-50" baseline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 panose="020B0702040204020203" pitchFamily="34" charset="0"/>
                <a:ea typeface="+mj-ea"/>
                <a:cs typeface="Segoe UI Semibold" panose="020B0702040204020203" pitchFamily="34" charset="0"/>
              </a:rPr>
              <a:t>Azure AI Language</a:t>
            </a:r>
          </a:p>
        </p:txBody>
      </p:sp>
      <p:sp>
        <p:nvSpPr>
          <p:cNvPr id="51" name="Title 1">
            <a:extLst>
              <a:ext uri="{FF2B5EF4-FFF2-40B4-BE49-F238E27FC236}">
                <a16:creationId xmlns:a16="http://schemas.microsoft.com/office/drawing/2014/main" id="{6E26E80E-B4ED-ABF6-5FE4-0F3580243531}"/>
              </a:ext>
            </a:extLst>
          </p:cNvPr>
          <p:cNvSpPr txBox="1">
            <a:spLocks/>
          </p:cNvSpPr>
          <p:nvPr/>
        </p:nvSpPr>
        <p:spPr>
          <a:xfrm>
            <a:off x="9800449" y="4726685"/>
            <a:ext cx="2153154" cy="286232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0" kern="1200" cap="none" spc="-50" baseline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 panose="020B0702040204020203" pitchFamily="34" charset="0"/>
                <a:ea typeface="+mj-ea"/>
                <a:cs typeface="Segoe UI Semibold" panose="020B0702040204020203" pitchFamily="34" charset="0"/>
              </a:rPr>
              <a:t>Azure Machine Learning</a:t>
            </a:r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197117D7-8CA5-1F31-1080-455B9AB867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2714655" y="1532910"/>
            <a:ext cx="6762690" cy="6762688"/>
          </a:xfrm>
          <a:prstGeom prst="arc">
            <a:avLst>
              <a:gd name="adj1" fmla="val 8695534"/>
              <a:gd name="adj2" fmla="val 2110012"/>
            </a:avLst>
          </a:prstGeom>
          <a:noFill/>
          <a:ln>
            <a:gradFill>
              <a:gsLst>
                <a:gs pos="50000">
                  <a:srgbClr val="657076"/>
                </a:gs>
                <a:gs pos="100000">
                  <a:srgbClr val="657076">
                    <a:alpha val="0"/>
                  </a:srgbClr>
                </a:gs>
              </a:gsLst>
              <a:lin ang="5400000" scaled="1"/>
            </a:gra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6E2105D-858E-C5CF-6A12-4C470CB4B8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245435" y="1063688"/>
            <a:ext cx="7701132" cy="4388830"/>
            <a:chOff x="2245435" y="1353139"/>
            <a:chExt cx="7701132" cy="438883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B37C9266-9AD7-8726-52DD-E4BB4393DA3A}"/>
                </a:ext>
              </a:extLst>
            </p:cNvPr>
            <p:cNvSpPr/>
            <p:nvPr/>
          </p:nvSpPr>
          <p:spPr bwMode="auto">
            <a:xfrm rot="5400000">
              <a:off x="5557737" y="1353139"/>
              <a:ext cx="1076527" cy="1076528"/>
            </a:xfrm>
            <a:prstGeom prst="ellipse">
              <a:avLst/>
            </a:prstGeom>
            <a:solidFill>
              <a:srgbClr val="091F2C"/>
            </a:solidFill>
            <a:ln>
              <a:noFill/>
              <a:headEnd type="none" w="med" len="med"/>
              <a:tailEnd type="none" w="med" len="med"/>
            </a:ln>
            <a:effectLst>
              <a:softEdge rad="127000"/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solidFill>
                  <a:schemeClr val="bg1"/>
                </a:solidFill>
                <a:cs typeface="Segoe UI" pitchFamily="34" charset="0"/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D806B8A5-FF09-100D-768B-6180F7ACA47C}"/>
                </a:ext>
              </a:extLst>
            </p:cNvPr>
            <p:cNvSpPr/>
            <p:nvPr/>
          </p:nvSpPr>
          <p:spPr bwMode="auto">
            <a:xfrm rot="17529524" flipH="1">
              <a:off x="6807051" y="1597777"/>
              <a:ext cx="1076527" cy="1076528"/>
            </a:xfrm>
            <a:prstGeom prst="ellipse">
              <a:avLst/>
            </a:prstGeom>
            <a:solidFill>
              <a:srgbClr val="091F2C"/>
            </a:solidFill>
            <a:ln>
              <a:noFill/>
              <a:headEnd type="none" w="med" len="med"/>
              <a:tailEnd type="none" w="med" len="med"/>
            </a:ln>
            <a:effectLst>
              <a:softEdge rad="127000"/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solidFill>
                  <a:schemeClr val="bg1"/>
                </a:solidFill>
                <a:cs typeface="Segoe UI" pitchFamily="34" charset="0"/>
              </a:endParaRP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3D22E79C-6805-1F6E-5E29-47DD21544A42}"/>
                </a:ext>
              </a:extLst>
            </p:cNvPr>
            <p:cNvSpPr/>
            <p:nvPr/>
          </p:nvSpPr>
          <p:spPr bwMode="auto">
            <a:xfrm rot="18903222" flipH="1">
              <a:off x="7902083" y="2325486"/>
              <a:ext cx="1076527" cy="1076528"/>
            </a:xfrm>
            <a:prstGeom prst="ellipse">
              <a:avLst/>
            </a:prstGeom>
            <a:solidFill>
              <a:srgbClr val="091F2C"/>
            </a:solidFill>
            <a:ln>
              <a:noFill/>
              <a:headEnd type="none" w="med" len="med"/>
              <a:tailEnd type="none" w="med" len="med"/>
            </a:ln>
            <a:effectLst>
              <a:softEdge rad="127000"/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solidFill>
                  <a:schemeClr val="bg1"/>
                </a:solidFill>
                <a:cs typeface="Segoe UI" pitchFamily="34" charset="0"/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C05A3E4D-6029-F961-4E39-E1DCC89D6360}"/>
                </a:ext>
              </a:extLst>
            </p:cNvPr>
            <p:cNvSpPr/>
            <p:nvPr/>
          </p:nvSpPr>
          <p:spPr bwMode="auto">
            <a:xfrm rot="20247093" flipH="1">
              <a:off x="8616833" y="3395290"/>
              <a:ext cx="1076527" cy="1076528"/>
            </a:xfrm>
            <a:prstGeom prst="ellipse">
              <a:avLst/>
            </a:prstGeom>
            <a:solidFill>
              <a:srgbClr val="091F2C"/>
            </a:solidFill>
            <a:ln>
              <a:noFill/>
              <a:headEnd type="none" w="med" len="med"/>
              <a:tailEnd type="none" w="med" len="med"/>
            </a:ln>
            <a:effectLst>
              <a:softEdge rad="127000"/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solidFill>
                  <a:schemeClr val="bg1"/>
                </a:solidFill>
                <a:cs typeface="Segoe UI" pitchFamily="34" charset="0"/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61A7CFAD-8FD3-9949-2737-4DE22ADB9AA6}"/>
                </a:ext>
              </a:extLst>
            </p:cNvPr>
            <p:cNvSpPr/>
            <p:nvPr/>
          </p:nvSpPr>
          <p:spPr bwMode="auto">
            <a:xfrm>
              <a:off x="2245435" y="4665441"/>
              <a:ext cx="1076527" cy="1076528"/>
            </a:xfrm>
            <a:prstGeom prst="ellipse">
              <a:avLst/>
            </a:prstGeom>
            <a:solidFill>
              <a:srgbClr val="091F2C"/>
            </a:solidFill>
            <a:ln>
              <a:noFill/>
              <a:headEnd type="none" w="med" len="med"/>
              <a:tailEnd type="none" w="med" len="med"/>
            </a:ln>
            <a:effectLst>
              <a:softEdge rad="127000"/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solidFill>
                  <a:schemeClr val="bg1"/>
                </a:solidFill>
                <a:cs typeface="Segoe UI" pitchFamily="34" charset="0"/>
              </a:endParaRP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1DAA2B1B-1568-1B6A-07A3-9F99D7575B56}"/>
                </a:ext>
              </a:extLst>
            </p:cNvPr>
            <p:cNvSpPr/>
            <p:nvPr/>
          </p:nvSpPr>
          <p:spPr bwMode="auto">
            <a:xfrm>
              <a:off x="8870040" y="4665441"/>
              <a:ext cx="1076527" cy="1076528"/>
            </a:xfrm>
            <a:prstGeom prst="ellipse">
              <a:avLst/>
            </a:prstGeom>
            <a:solidFill>
              <a:srgbClr val="091F2C"/>
            </a:solidFill>
            <a:ln>
              <a:noFill/>
              <a:headEnd type="none" w="med" len="med"/>
              <a:tailEnd type="none" w="med" len="med"/>
            </a:ln>
            <a:effectLst>
              <a:softEdge rad="127000"/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solidFill>
                  <a:schemeClr val="bg1"/>
                </a:solidFill>
                <a:cs typeface="Segoe UI" pitchFamily="34" charset="0"/>
              </a:endParaRP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55810E11-F453-CD7F-5B8D-3D7C0E51D82A}"/>
                </a:ext>
              </a:extLst>
            </p:cNvPr>
            <p:cNvSpPr/>
            <p:nvPr/>
          </p:nvSpPr>
          <p:spPr bwMode="auto">
            <a:xfrm rot="4070476">
              <a:off x="4308424" y="1597777"/>
              <a:ext cx="1076527" cy="1076528"/>
            </a:xfrm>
            <a:prstGeom prst="ellipse">
              <a:avLst/>
            </a:prstGeom>
            <a:solidFill>
              <a:srgbClr val="091F2C"/>
            </a:solidFill>
            <a:ln>
              <a:noFill/>
              <a:headEnd type="none" w="med" len="med"/>
              <a:tailEnd type="none" w="med" len="med"/>
            </a:ln>
            <a:effectLst>
              <a:softEdge rad="127000"/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solidFill>
                  <a:schemeClr val="bg1"/>
                </a:solidFill>
                <a:cs typeface="Segoe UI" pitchFamily="34" charset="0"/>
              </a:endParaRP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72428389-FCD4-1A12-6E19-6C49E1AA8C55}"/>
                </a:ext>
              </a:extLst>
            </p:cNvPr>
            <p:cNvSpPr/>
            <p:nvPr/>
          </p:nvSpPr>
          <p:spPr bwMode="auto">
            <a:xfrm rot="2696778">
              <a:off x="3213392" y="2325486"/>
              <a:ext cx="1076527" cy="1076528"/>
            </a:xfrm>
            <a:prstGeom prst="ellipse">
              <a:avLst/>
            </a:prstGeom>
            <a:solidFill>
              <a:srgbClr val="091F2C"/>
            </a:solidFill>
            <a:ln>
              <a:noFill/>
              <a:headEnd type="none" w="med" len="med"/>
              <a:tailEnd type="none" w="med" len="med"/>
            </a:ln>
            <a:effectLst>
              <a:softEdge rad="127000"/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solidFill>
                  <a:schemeClr val="bg1"/>
                </a:solidFill>
                <a:cs typeface="Segoe UI" pitchFamily="34" charset="0"/>
              </a:endParaRP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3EBF3FA0-194C-B1D3-A06C-3890E00B990B}"/>
                </a:ext>
              </a:extLst>
            </p:cNvPr>
            <p:cNvSpPr/>
            <p:nvPr/>
          </p:nvSpPr>
          <p:spPr bwMode="auto">
            <a:xfrm rot="1352907">
              <a:off x="2498642" y="3395290"/>
              <a:ext cx="1076527" cy="1076528"/>
            </a:xfrm>
            <a:prstGeom prst="ellipse">
              <a:avLst/>
            </a:prstGeom>
            <a:solidFill>
              <a:srgbClr val="091F2C"/>
            </a:solidFill>
            <a:ln>
              <a:noFill/>
              <a:headEnd type="none" w="med" len="med"/>
              <a:tailEnd type="none" w="med" len="med"/>
            </a:ln>
            <a:effectLst>
              <a:softEdge rad="127000"/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solidFill>
                  <a:schemeClr val="bg1"/>
                </a:solidFill>
                <a:cs typeface="Segoe UI" pitchFamily="34" charset="0"/>
              </a:endParaRPr>
            </a:p>
          </p:txBody>
        </p:sp>
      </p:grpSp>
      <p:pic>
        <p:nvPicPr>
          <p:cNvPr id="35" name="Graphic 34" descr="Microsoft Azure AI logo">
            <a:extLst>
              <a:ext uri="{FF2B5EF4-FFF2-40B4-BE49-F238E27FC236}">
                <a16:creationId xmlns:a16="http://schemas.microsoft.com/office/drawing/2014/main" id="{693F91BE-DEE8-758D-7199-4F4F96481B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46230" y="2849068"/>
            <a:ext cx="1890068" cy="1890068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88E5EF0B-170F-0CF3-5CD1-E249E109A0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66586" y="1428903"/>
            <a:ext cx="761493" cy="761493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4C6F1CD2-4583-B66D-EEC9-163D3671DC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73297" y="2177700"/>
            <a:ext cx="761493" cy="761493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EFDE2796-C643-A804-84D6-47CF136FF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25366" y="3263356"/>
            <a:ext cx="761493" cy="761493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6489BCC4-EDA5-99D6-D5C7-64F3B70834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41994" y="4511737"/>
            <a:ext cx="761493" cy="761493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id="{9AE29119-6C03-4223-8859-735CF4B3A1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792773" y="1278752"/>
            <a:ext cx="606455" cy="606455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185ACAA7-F499-FC82-49AE-48D62BD46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51339" y="1428903"/>
            <a:ext cx="761493" cy="761493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3EDAD96D-30A9-72E1-0F54-B34B36D49E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34246" y="2177700"/>
            <a:ext cx="761493" cy="761493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4FA5E381-7010-F7A5-5160-570F6B025D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74349" y="3288709"/>
            <a:ext cx="761493" cy="761493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D4729D80-BAA8-AEFF-625A-6CF11313C7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057645" y="4511738"/>
            <a:ext cx="761493" cy="761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56644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10" fill="hold"/>
                                        <p:tgtEl>
                                          <p:spTgt spid="35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6" presetClass="emp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500" fill="hold"/>
                                        <p:tgtEl>
                                          <p:spTgt spid="35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-4.07407E-6 L -4.58333E-6 0.05255 " pathEditMode="relative" rAng="0" ptsTypes="AA">
                                      <p:cBhvr>
                                        <p:cTn id="16" dur="500" spd="-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616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3" grpId="1"/>
      <p:bldP spid="53" grpId="0"/>
      <p:bldP spid="37" grpId="0"/>
      <p:bldP spid="45" grpId="0"/>
      <p:bldP spid="39" grpId="0"/>
      <p:bldP spid="47" grpId="0"/>
      <p:bldP spid="41" grpId="0"/>
      <p:bldP spid="49" grpId="0"/>
      <p:bldP spid="43" grpId="0"/>
      <p:bldP spid="51" grpId="0"/>
      <p:bldP spid="1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: Shape 28" hidden="1">
            <a:extLst>
              <a:ext uri="{FF2B5EF4-FFF2-40B4-BE49-F238E27FC236}">
                <a16:creationId xmlns:a16="http://schemas.microsoft.com/office/drawing/2014/main" id="{BC5CED92-3066-6007-C340-0291AD14C9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410929" y="2471008"/>
            <a:ext cx="611312" cy="641878"/>
          </a:xfrm>
          <a:custGeom>
            <a:avLst/>
            <a:gdLst>
              <a:gd name="connsiteX0" fmla="*/ 534879 w 611312"/>
              <a:gd name="connsiteY0" fmla="*/ 397325 h 641878"/>
              <a:gd name="connsiteX1" fmla="*/ 524078 w 611312"/>
              <a:gd name="connsiteY1" fmla="*/ 401815 h 641878"/>
              <a:gd name="connsiteX2" fmla="*/ 412636 w 611312"/>
              <a:gd name="connsiteY2" fmla="*/ 513287 h 641878"/>
              <a:gd name="connsiteX3" fmla="*/ 362325 w 611312"/>
              <a:gd name="connsiteY3" fmla="*/ 462945 h 641878"/>
              <a:gd name="connsiteX4" fmla="*/ 340685 w 611312"/>
              <a:gd name="connsiteY4" fmla="*/ 462945 h 641878"/>
              <a:gd name="connsiteX5" fmla="*/ 340685 w 611312"/>
              <a:gd name="connsiteY5" fmla="*/ 484587 h 641878"/>
              <a:gd name="connsiteX6" fmla="*/ 401816 w 611312"/>
              <a:gd name="connsiteY6" fmla="*/ 545718 h 641878"/>
              <a:gd name="connsiteX7" fmla="*/ 401844 w 611312"/>
              <a:gd name="connsiteY7" fmla="*/ 545745 h 641878"/>
              <a:gd name="connsiteX8" fmla="*/ 423456 w 611312"/>
              <a:gd name="connsiteY8" fmla="*/ 545718 h 641878"/>
              <a:gd name="connsiteX9" fmla="*/ 545718 w 611312"/>
              <a:gd name="connsiteY9" fmla="*/ 423455 h 641878"/>
              <a:gd name="connsiteX10" fmla="*/ 545745 w 611312"/>
              <a:gd name="connsiteY10" fmla="*/ 423428 h 641878"/>
              <a:gd name="connsiteX11" fmla="*/ 545718 w 611312"/>
              <a:gd name="connsiteY11" fmla="*/ 401815 h 641878"/>
              <a:gd name="connsiteX12" fmla="*/ 545690 w 611312"/>
              <a:gd name="connsiteY12" fmla="*/ 401786 h 641878"/>
              <a:gd name="connsiteX13" fmla="*/ 534879 w 611312"/>
              <a:gd name="connsiteY13" fmla="*/ 397325 h 641878"/>
              <a:gd name="connsiteX14" fmla="*/ 443202 w 611312"/>
              <a:gd name="connsiteY14" fmla="*/ 305655 h 641878"/>
              <a:gd name="connsiteX15" fmla="*/ 611312 w 611312"/>
              <a:gd name="connsiteY15" fmla="*/ 473765 h 641878"/>
              <a:gd name="connsiteX16" fmla="*/ 443202 w 611312"/>
              <a:gd name="connsiteY16" fmla="*/ 641878 h 641878"/>
              <a:gd name="connsiteX17" fmla="*/ 275090 w 611312"/>
              <a:gd name="connsiteY17" fmla="*/ 473765 h 641878"/>
              <a:gd name="connsiteX18" fmla="*/ 443202 w 611312"/>
              <a:gd name="connsiteY18" fmla="*/ 305655 h 641878"/>
              <a:gd name="connsiteX19" fmla="*/ 275091 w 611312"/>
              <a:gd name="connsiteY19" fmla="*/ 0 h 641878"/>
              <a:gd name="connsiteX20" fmla="*/ 288845 w 611312"/>
              <a:gd name="connsiteY20" fmla="*/ 4584 h 641878"/>
              <a:gd name="connsiteX21" fmla="*/ 527257 w 611312"/>
              <a:gd name="connsiteY21" fmla="*/ 91696 h 641878"/>
              <a:gd name="connsiteX22" fmla="*/ 550181 w 611312"/>
              <a:gd name="connsiteY22" fmla="*/ 114620 h 641878"/>
              <a:gd name="connsiteX23" fmla="*/ 550181 w 611312"/>
              <a:gd name="connsiteY23" fmla="*/ 275090 h 641878"/>
              <a:gd name="connsiteX24" fmla="*/ 548958 w 611312"/>
              <a:gd name="connsiteY24" fmla="*/ 305534 h 641878"/>
              <a:gd name="connsiteX25" fmla="*/ 274980 w 611312"/>
              <a:gd name="connsiteY25" fmla="*/ 367825 h 641878"/>
              <a:gd name="connsiteX26" fmla="*/ 294347 w 611312"/>
              <a:gd name="connsiteY26" fmla="*/ 605352 h 641878"/>
              <a:gd name="connsiteX27" fmla="*/ 283496 w 611312"/>
              <a:gd name="connsiteY27" fmla="*/ 609723 h 641878"/>
              <a:gd name="connsiteX28" fmla="*/ 266685 w 611312"/>
              <a:gd name="connsiteY28" fmla="*/ 609723 h 641878"/>
              <a:gd name="connsiteX29" fmla="*/ 0 w 611312"/>
              <a:gd name="connsiteY29" fmla="*/ 275090 h 641878"/>
              <a:gd name="connsiteX30" fmla="*/ 0 w 611312"/>
              <a:gd name="connsiteY30" fmla="*/ 114620 h 641878"/>
              <a:gd name="connsiteX31" fmla="*/ 22924 w 611312"/>
              <a:gd name="connsiteY31" fmla="*/ 91696 h 641878"/>
              <a:gd name="connsiteX32" fmla="*/ 261336 w 611312"/>
              <a:gd name="connsiteY32" fmla="*/ 4584 h 641878"/>
              <a:gd name="connsiteX33" fmla="*/ 275091 w 611312"/>
              <a:gd name="connsiteY33" fmla="*/ 0 h 641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611312" h="641878">
                <a:moveTo>
                  <a:pt x="534879" y="397325"/>
                </a:moveTo>
                <a:cubicBezTo>
                  <a:pt x="530968" y="397330"/>
                  <a:pt x="527057" y="398828"/>
                  <a:pt x="524078" y="401815"/>
                </a:cubicBezTo>
                <a:lnTo>
                  <a:pt x="412636" y="513287"/>
                </a:lnTo>
                <a:lnTo>
                  <a:pt x="362325" y="462945"/>
                </a:lnTo>
                <a:cubicBezTo>
                  <a:pt x="356350" y="456971"/>
                  <a:pt x="346661" y="456971"/>
                  <a:pt x="340685" y="462945"/>
                </a:cubicBezTo>
                <a:cubicBezTo>
                  <a:pt x="334709" y="468921"/>
                  <a:pt x="334709" y="478611"/>
                  <a:pt x="340685" y="484587"/>
                </a:cubicBezTo>
                <a:lnTo>
                  <a:pt x="401816" y="545718"/>
                </a:lnTo>
                <a:cubicBezTo>
                  <a:pt x="401824" y="545726"/>
                  <a:pt x="401833" y="545736"/>
                  <a:pt x="401844" y="545745"/>
                </a:cubicBezTo>
                <a:cubicBezTo>
                  <a:pt x="407817" y="551705"/>
                  <a:pt x="417496" y="551694"/>
                  <a:pt x="423456" y="545718"/>
                </a:cubicBezTo>
                <a:lnTo>
                  <a:pt x="545718" y="423455"/>
                </a:lnTo>
                <a:cubicBezTo>
                  <a:pt x="545728" y="423446"/>
                  <a:pt x="545736" y="423437"/>
                  <a:pt x="545745" y="423428"/>
                </a:cubicBezTo>
                <a:cubicBezTo>
                  <a:pt x="551707" y="417452"/>
                  <a:pt x="551694" y="407775"/>
                  <a:pt x="545718" y="401815"/>
                </a:cubicBezTo>
                <a:cubicBezTo>
                  <a:pt x="545710" y="401806"/>
                  <a:pt x="545701" y="401796"/>
                  <a:pt x="545690" y="401786"/>
                </a:cubicBezTo>
                <a:cubicBezTo>
                  <a:pt x="542704" y="398807"/>
                  <a:pt x="538790" y="397320"/>
                  <a:pt x="534879" y="397325"/>
                </a:cubicBezTo>
                <a:close/>
                <a:moveTo>
                  <a:pt x="443202" y="305655"/>
                </a:moveTo>
                <a:cubicBezTo>
                  <a:pt x="536048" y="305655"/>
                  <a:pt x="611312" y="380920"/>
                  <a:pt x="611312" y="473765"/>
                </a:cubicBezTo>
                <a:cubicBezTo>
                  <a:pt x="611312" y="566613"/>
                  <a:pt x="536048" y="641878"/>
                  <a:pt x="443202" y="641878"/>
                </a:cubicBezTo>
                <a:cubicBezTo>
                  <a:pt x="350356" y="641878"/>
                  <a:pt x="275090" y="566613"/>
                  <a:pt x="275090" y="473765"/>
                </a:cubicBezTo>
                <a:cubicBezTo>
                  <a:pt x="275090" y="380920"/>
                  <a:pt x="350356" y="305655"/>
                  <a:pt x="443202" y="305655"/>
                </a:cubicBezTo>
                <a:close/>
                <a:moveTo>
                  <a:pt x="275091" y="0"/>
                </a:moveTo>
                <a:cubicBezTo>
                  <a:pt x="279930" y="0"/>
                  <a:pt x="284769" y="1528"/>
                  <a:pt x="288845" y="4584"/>
                </a:cubicBezTo>
                <a:cubicBezTo>
                  <a:pt x="366543" y="62872"/>
                  <a:pt x="445861" y="91696"/>
                  <a:pt x="527257" y="91696"/>
                </a:cubicBezTo>
                <a:cubicBezTo>
                  <a:pt x="539917" y="91696"/>
                  <a:pt x="550181" y="101959"/>
                  <a:pt x="550181" y="114620"/>
                </a:cubicBezTo>
                <a:lnTo>
                  <a:pt x="550181" y="275090"/>
                </a:lnTo>
                <a:cubicBezTo>
                  <a:pt x="550181" y="285420"/>
                  <a:pt x="549753" y="295569"/>
                  <a:pt x="548958" y="305534"/>
                </a:cubicBezTo>
                <a:cubicBezTo>
                  <a:pt x="456100" y="247077"/>
                  <a:pt x="333434" y="274967"/>
                  <a:pt x="274980" y="367825"/>
                </a:cubicBezTo>
                <a:cubicBezTo>
                  <a:pt x="227961" y="442514"/>
                  <a:pt x="235850" y="539266"/>
                  <a:pt x="294347" y="605352"/>
                </a:cubicBezTo>
                <a:lnTo>
                  <a:pt x="283496" y="609723"/>
                </a:lnTo>
                <a:cubicBezTo>
                  <a:pt x="278095" y="611850"/>
                  <a:pt x="272086" y="611850"/>
                  <a:pt x="266685" y="609723"/>
                </a:cubicBezTo>
                <a:cubicBezTo>
                  <a:pt x="90412" y="540277"/>
                  <a:pt x="0" y="427918"/>
                  <a:pt x="0" y="275090"/>
                </a:cubicBezTo>
                <a:lnTo>
                  <a:pt x="0" y="114620"/>
                </a:lnTo>
                <a:cubicBezTo>
                  <a:pt x="0" y="101959"/>
                  <a:pt x="10263" y="91696"/>
                  <a:pt x="22924" y="91696"/>
                </a:cubicBezTo>
                <a:cubicBezTo>
                  <a:pt x="104320" y="91696"/>
                  <a:pt x="183638" y="62872"/>
                  <a:pt x="261336" y="4584"/>
                </a:cubicBezTo>
                <a:cubicBezTo>
                  <a:pt x="265411" y="1528"/>
                  <a:pt x="270251" y="0"/>
                  <a:pt x="275091" y="0"/>
                </a:cubicBezTo>
                <a:close/>
              </a:path>
            </a:pathLst>
          </a:custGeom>
          <a:gradFill flip="none" rotWithShape="1">
            <a:gsLst>
              <a:gs pos="0">
                <a:srgbClr val="C03BC4"/>
              </a:gs>
              <a:gs pos="100000">
                <a:srgbClr val="8DC8E8"/>
              </a:gs>
              <a:gs pos="53000">
                <a:srgbClr val="0078D4"/>
              </a:gs>
            </a:gsLst>
            <a:path path="circle">
              <a:fillToRect l="100000" t="100000"/>
            </a:path>
            <a:tileRect r="-100000" b="-100000"/>
          </a:gradFill>
          <a:ln w="63897" cap="flat">
            <a:noFill/>
            <a:prstDash val="solid"/>
            <a:miter/>
          </a:ln>
          <a:effectLst>
            <a:outerShdw blurRad="63500" dist="63500" dir="2700000" algn="tl" rotWithShape="0">
              <a:srgbClr val="454142">
                <a:alpha val="20000"/>
              </a:srgbClr>
            </a:outerShdw>
          </a:effectLst>
          <a:scene3d>
            <a:camera prst="orthographicFront"/>
            <a:lightRig rig="threePt" dir="t"/>
          </a:scene3d>
          <a:sp3d>
            <a:bevelT w="19050" h="6350"/>
          </a:sp3d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4400"/>
            <a:endParaRPr lang="en-US" sz="700" dirty="0">
              <a:solidFill>
                <a:srgbClr val="FFFFFF"/>
              </a:solidFill>
              <a:latin typeface="Segoe UI"/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5D28AB5-2A70-7838-9F9E-B450EF773936}"/>
              </a:ext>
            </a:extLst>
          </p:cNvPr>
          <p:cNvGrpSpPr/>
          <p:nvPr/>
        </p:nvGrpSpPr>
        <p:grpSpPr>
          <a:xfrm>
            <a:off x="1081314" y="2072897"/>
            <a:ext cx="2128886" cy="3977628"/>
            <a:chOff x="13404490" y="5566003"/>
            <a:chExt cx="5065508" cy="9464437"/>
          </a:xfrm>
        </p:grpSpPr>
        <p:sp>
          <p:nvSpPr>
            <p:cNvPr id="28" name="Rounded Rectangle 6">
              <a:extLst>
                <a:ext uri="{FF2B5EF4-FFF2-40B4-BE49-F238E27FC236}">
                  <a16:creationId xmlns:a16="http://schemas.microsoft.com/office/drawing/2014/main" id="{7C6CFD73-E238-0D62-1785-FE8A9D07A7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3404490" y="5566003"/>
              <a:ext cx="5065508" cy="9464437"/>
            </a:xfrm>
            <a:prstGeom prst="roundRect">
              <a:avLst>
                <a:gd name="adj" fmla="val 7625"/>
              </a:avLst>
            </a:prstGeom>
            <a:ln w="15875" cap="rnd">
              <a:solidFill>
                <a:schemeClr val="accent1"/>
              </a:solidFill>
              <a:headEnd type="none" w="lg" len="sm"/>
              <a:tailEnd type="none" w="lg" len="sm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455049" tIns="364040" rIns="455049" bIns="3640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232024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7410754-59E5-4E3E-51CC-D180916434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 txBox="1"/>
            <p:nvPr/>
          </p:nvSpPr>
          <p:spPr>
            <a:xfrm>
              <a:off x="14532650" y="9203394"/>
              <a:ext cx="2809185" cy="553997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232150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Tx/>
                <a:buNone/>
                <a:tabLst/>
                <a:defRPr/>
              </a:pPr>
              <a:r>
                <a:rPr kumimoji="0" lang="en-US" sz="140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Visual Studio</a:t>
              </a:r>
            </a:p>
          </p:txBody>
        </p: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F37BE3CB-AF2E-8C58-9B86-8A65D03AF1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5363043" y="8299544"/>
              <a:ext cx="1148400" cy="717746"/>
            </a:xfrm>
            <a:prstGeom prst="rect">
              <a:avLst/>
            </a:prstGeom>
            <a:ln w="6657" cap="flat">
              <a:noFill/>
              <a:prstDash val="solid"/>
              <a:miter/>
            </a:ln>
            <a:effectLst/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1FD5A497-CA46-2DA6-AF05-B7050445D3D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5580912" y="6233389"/>
              <a:ext cx="712664" cy="712659"/>
            </a:xfrm>
            <a:prstGeom prst="rect">
              <a:avLst/>
            </a:prstGeom>
            <a:effectLst/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6FEFED3-8B8A-4F5E-969E-37E3C907F8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 txBox="1"/>
            <p:nvPr/>
          </p:nvSpPr>
          <p:spPr>
            <a:xfrm>
              <a:off x="14372194" y="7212548"/>
              <a:ext cx="3130097" cy="553997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232150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Tx/>
                <a:buNone/>
                <a:tabLst/>
                <a:defRPr/>
              </a:pPr>
              <a:r>
                <a:rPr kumimoji="0" lang="en-US" sz="140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Copilot Studio</a:t>
              </a:r>
            </a:p>
          </p:txBody>
        </p:sp>
        <p:pic>
          <p:nvPicPr>
            <p:cNvPr id="39" name="Graphic 38">
              <a:extLst>
                <a:ext uri="{FF2B5EF4-FFF2-40B4-BE49-F238E27FC236}">
                  <a16:creationId xmlns:a16="http://schemas.microsoft.com/office/drawing/2014/main" id="{DA78EF0B-CE1C-5008-3840-8556391C053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lum bright="-10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5587220" y="10290391"/>
              <a:ext cx="700046" cy="690452"/>
            </a:xfrm>
            <a:prstGeom prst="rect">
              <a:avLst/>
            </a:prstGeom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C40EB64-8B92-0F1B-CA40-40D93C5EA5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 txBox="1"/>
            <p:nvPr/>
          </p:nvSpPr>
          <p:spPr>
            <a:xfrm>
              <a:off x="15106887" y="11166942"/>
              <a:ext cx="1660712" cy="615553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232150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Tx/>
                <a:buNone/>
                <a:tabLst/>
                <a:defRPr/>
              </a:pPr>
              <a:r>
                <a:rPr kumimoji="0" lang="en-US" sz="140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GitHub</a:t>
              </a:r>
            </a:p>
          </p:txBody>
        </p:sp>
        <p:sp>
          <p:nvSpPr>
            <p:cNvPr id="41" name="Rounded Rectangle 6">
              <a:extLst>
                <a:ext uri="{FF2B5EF4-FFF2-40B4-BE49-F238E27FC236}">
                  <a16:creationId xmlns:a16="http://schemas.microsoft.com/office/drawing/2014/main" id="{27B6539D-6DF8-4B70-7386-409956C56D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4417596" y="13248568"/>
              <a:ext cx="3039294" cy="1231106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232150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Tx/>
                <a:buNone/>
                <a:tabLst/>
                <a:defRPr/>
              </a:pPr>
              <a:r>
                <a:rPr kumimoji="0" lang="en-US" sz="140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Azure AI </a:t>
              </a:r>
              <a:br>
                <a:rPr kumimoji="0" lang="en-US" sz="140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</a:br>
              <a:r>
                <a:rPr kumimoji="0" lang="en-US" sz="140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Foundry SDK</a:t>
              </a:r>
            </a:p>
          </p:txBody>
        </p:sp>
        <p:pic>
          <p:nvPicPr>
            <p:cNvPr id="42" name="!! business central">
              <a:extLst>
                <a:ext uri="{FF2B5EF4-FFF2-40B4-BE49-F238E27FC236}">
                  <a16:creationId xmlns:a16="http://schemas.microsoft.com/office/drawing/2014/main" id="{03B026A2-2E2B-1535-91B5-3FF9C8008CF5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l="3" r="3"/>
            <a:stretch/>
          </p:blipFill>
          <p:spPr>
            <a:xfrm>
              <a:off x="15563780" y="12315494"/>
              <a:ext cx="746923" cy="746970"/>
            </a:xfrm>
            <a:prstGeom prst="rect">
              <a:avLst/>
            </a:prstGeom>
          </p:spPr>
        </p:pic>
      </p:grpSp>
      <p:sp>
        <p:nvSpPr>
          <p:cNvPr id="43" name="Rounded Rectangle 6">
            <a:extLst>
              <a:ext uri="{FF2B5EF4-FFF2-40B4-BE49-F238E27FC236}">
                <a16:creationId xmlns:a16="http://schemas.microsoft.com/office/drawing/2014/main" id="{AC75E91C-7F7B-46EA-9621-6B07EB51A9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3412473" y="2072897"/>
            <a:ext cx="7698212" cy="3977633"/>
          </a:xfrm>
          <a:prstGeom prst="roundRect">
            <a:avLst>
              <a:gd name="adj" fmla="val 4043"/>
            </a:avLst>
          </a:prstGeom>
          <a:ln w="15875" cap="rnd">
            <a:gradFill flip="none" rotWithShape="1">
              <a:gsLst>
                <a:gs pos="32000">
                  <a:srgbClr val="AC35AF"/>
                </a:gs>
                <a:gs pos="68000">
                  <a:srgbClr val="0A6BBA"/>
                </a:gs>
              </a:gsLst>
              <a:lin ang="10800000" scaled="1"/>
              <a:tileRect/>
            </a:gradFill>
            <a:headEnd type="none" w="lg" len="sm"/>
            <a:tailEnd type="none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455049" tIns="364040" rIns="455049" bIns="3640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232024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4" name="Title 6">
            <a:extLst>
              <a:ext uri="{FF2B5EF4-FFF2-40B4-BE49-F238E27FC236}">
                <a16:creationId xmlns:a16="http://schemas.microsoft.com/office/drawing/2014/main" id="{72EE5A8A-8299-38C0-D94A-D2F0CEA12791}"/>
              </a:ext>
            </a:extLst>
          </p:cNvPr>
          <p:cNvSpPr txBox="1">
            <a:spLocks/>
          </p:cNvSpPr>
          <p:nvPr/>
        </p:nvSpPr>
        <p:spPr>
          <a:xfrm>
            <a:off x="3622701" y="1130235"/>
            <a:ext cx="5762565" cy="615553"/>
          </a:xfrm>
          <a:prstGeom prst="rect">
            <a:avLst/>
          </a:prstGeom>
          <a:noFill/>
          <a:ln w="9525" cap="flat" cmpd="sng" algn="ctr">
            <a:noFill/>
            <a:prstDash val="solid"/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ctr" defTabSz="49101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en-US" sz="4800" b="0" kern="1200" cap="none" spc="-50" baseline="0">
                <a:ln w="3175">
                  <a:noFill/>
                </a:ln>
                <a:gradFill>
                  <a:gsLst>
                    <a:gs pos="1399">
                      <a:srgbClr val="FFFFFF"/>
                    </a:gs>
                    <a:gs pos="12587">
                      <a:srgbClr val="FFFFFF"/>
                    </a:gs>
                  </a:gsLst>
                  <a:path path="circle">
                    <a:fillToRect l="100000" t="100000"/>
                  </a:path>
                </a:gradFill>
                <a:effectLst/>
                <a:latin typeface="Segoe UI Variable Display Semib" pitchFamily="2" charset="0"/>
                <a:ea typeface="+mn-ea"/>
                <a:cs typeface="Segoe UI" pitchFamily="34" charset="0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232024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</a:rPr>
              <a:t>Azure</a:t>
            </a:r>
            <a:r>
              <a:rPr kumimoji="0" lang="en-US" sz="4000" b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</a:rPr>
              <a:t> </a:t>
            </a:r>
            <a:r>
              <a:rPr kumimoji="0" lang="en-US" sz="4000" b="1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</a:rPr>
              <a:t>AI Foundry</a:t>
            </a:r>
            <a:endParaRPr kumimoji="0" lang="en-CA" sz="4000" b="1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  <a:lumOff val="50000"/>
                </a:schemeClr>
              </a:solidFill>
              <a:effectLst/>
              <a:uLnTx/>
              <a:uFillTx/>
              <a:latin typeface="+mn-lt"/>
            </a:endParaRPr>
          </a:p>
        </p:txBody>
      </p:sp>
      <p:pic>
        <p:nvPicPr>
          <p:cNvPr id="45" name="Graphic 44">
            <a:extLst>
              <a:ext uri="{FF2B5EF4-FFF2-40B4-BE49-F238E27FC236}">
                <a16:creationId xmlns:a16="http://schemas.microsoft.com/office/drawing/2014/main" id="{38E0161D-1FC9-9142-46CB-4FF4682FB90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625012" y="1217983"/>
            <a:ext cx="616451" cy="616448"/>
          </a:xfrm>
          <a:prstGeom prst="rect">
            <a:avLst/>
          </a:prstGeom>
          <a:effectLst/>
        </p:spPr>
      </p:pic>
      <p:grpSp>
        <p:nvGrpSpPr>
          <p:cNvPr id="46" name="Group 45">
            <a:extLst>
              <a:ext uri="{FF2B5EF4-FFF2-40B4-BE49-F238E27FC236}">
                <a16:creationId xmlns:a16="http://schemas.microsoft.com/office/drawing/2014/main" id="{2FFE66B6-87FF-12B8-936A-40042D657854}"/>
              </a:ext>
            </a:extLst>
          </p:cNvPr>
          <p:cNvGrpSpPr/>
          <p:nvPr/>
        </p:nvGrpSpPr>
        <p:grpSpPr>
          <a:xfrm>
            <a:off x="3565985" y="2249614"/>
            <a:ext cx="7392088" cy="958628"/>
            <a:chOff x="13897816" y="5177247"/>
            <a:chExt cx="23410771" cy="2280976"/>
          </a:xfrm>
        </p:grpSpPr>
        <p:sp>
          <p:nvSpPr>
            <p:cNvPr id="47" name="Rounded Rectangle 6">
              <a:extLst>
                <a:ext uri="{FF2B5EF4-FFF2-40B4-BE49-F238E27FC236}">
                  <a16:creationId xmlns:a16="http://schemas.microsoft.com/office/drawing/2014/main" id="{34F390FA-1ECE-0A91-8E8E-F0B8FC52B1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3897816" y="5177248"/>
              <a:ext cx="23410768" cy="2280975"/>
            </a:xfrm>
            <a:prstGeom prst="roundRect">
              <a:avLst>
                <a:gd name="adj" fmla="val 13869"/>
              </a:avLst>
            </a:prstGeom>
            <a:solidFill>
              <a:schemeClr val="accent5">
                <a:lumMod val="40000"/>
                <a:lumOff val="60000"/>
                <a:alpha val="10000"/>
              </a:schemeClr>
            </a:solidFill>
            <a:ln w="12700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5049" tIns="364040" rIns="455049" bIns="3640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232006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8" name="Rounded Rectangle 6">
              <a:extLst>
                <a:ext uri="{FF2B5EF4-FFF2-40B4-BE49-F238E27FC236}">
                  <a16:creationId xmlns:a16="http://schemas.microsoft.com/office/drawing/2014/main" id="{4C108D03-9691-CBC3-7560-8812901C98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3897817" y="5177247"/>
              <a:ext cx="23410770" cy="1056294"/>
            </a:xfrm>
            <a:prstGeom prst="roundRect">
              <a:avLst>
                <a:gd name="adj" fmla="val 23496"/>
              </a:avLst>
            </a:prstGeom>
            <a:gradFill flip="none" rotWithShape="1">
              <a:gsLst>
                <a:gs pos="0">
                  <a:srgbClr val="AC35AF"/>
                </a:gs>
                <a:gs pos="95000">
                  <a:srgbClr val="0A6BBA"/>
                </a:gs>
              </a:gsLst>
              <a:path path="circle">
                <a:fillToRect l="100000" t="100000"/>
              </a:path>
              <a:tileRect r="-100000" b="-100000"/>
            </a:gradFill>
          </p:spPr>
          <p:txBody>
            <a:bodyPr wrap="square" lIns="0" tIns="45721" rIns="0" bIns="109728" rtlCol="0" anchor="ctr">
              <a:noAutofit/>
            </a:bodyPr>
            <a:lstStyle/>
            <a:p>
              <a:pPr marL="0" marR="0" lvl="0" indent="0" algn="ctr" defTabSz="227594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2987"/>
                </a:spcAft>
                <a:buClrTx/>
                <a:buSzPct val="90000"/>
                <a:buFontTx/>
                <a:buNone/>
                <a:tabLst>
                  <a:tab pos="3413912" algn="l"/>
                </a:tabLst>
                <a:defRPr/>
              </a:pPr>
              <a:r>
                <a:rPr kumimoji="0" lang="en-US" sz="1600" u="none" strike="noStrike" kern="1200" cap="none" spc="0" normalizeH="0" baseline="0" noProof="0" dirty="0">
                  <a:ln w="3175">
                    <a:noFill/>
                  </a:ln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Model Catalog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98D3620E-D1D8-8392-869F-20BF6A521D04}"/>
                </a:ext>
              </a:extLst>
            </p:cNvPr>
            <p:cNvSpPr txBox="1"/>
            <p:nvPr/>
          </p:nvSpPr>
          <p:spPr>
            <a:xfrm>
              <a:off x="20993073" y="6569187"/>
              <a:ext cx="5563159" cy="532887"/>
            </a:xfrm>
            <a:prstGeom prst="roundRect">
              <a:avLst>
                <a:gd name="adj" fmla="val 30229"/>
              </a:avLst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>
              <a:defPPr>
                <a:defRPr lang="en-US"/>
              </a:defPPr>
              <a:lvl1pPr marR="0" lvl="0" indent="0" algn="ctr" defTabSz="932742" fontAlgn="base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Pct val="90000"/>
                <a:buFontTx/>
                <a:buNone/>
                <a:tabLst/>
                <a:defRPr kumimoji="0" b="0" i="0" u="none" strike="noStrike" cap="none" spc="0" normalizeH="0" baseline="0">
                  <a:ln>
                    <a:noFill/>
                  </a:ln>
                  <a:gradFill>
                    <a:gsLst>
                      <a:gs pos="30000">
                        <a:srgbClr val="000000"/>
                      </a:gs>
                      <a:gs pos="100000">
                        <a:srgbClr val="000000"/>
                      </a:gs>
                    </a:gsLst>
                    <a:path path="circle">
                      <a:fillToRect r="100000" b="100000"/>
                    </a:path>
                  </a:gradFill>
                  <a:effectLst/>
                  <a:uLnTx/>
                  <a:uFillTx/>
                  <a:latin typeface="Segoe Sans Display Semibold"/>
                  <a:cs typeface="Segoe Sans Display Semibold"/>
                </a:defRPr>
              </a:lvl1pPr>
            </a:lstStyle>
            <a:p>
              <a:pPr marL="0" marR="0" lvl="0" indent="0" algn="ctr" defTabSz="2321502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Pct val="90000"/>
                <a:buFontTx/>
                <a:buNone/>
                <a:tabLst/>
                <a:defRPr/>
              </a:pPr>
              <a:r>
                <a:rPr kumimoji="0" lang="en-US" sz="120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Open-source models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9B12F7F-C342-5451-30D6-0C2A93602BDA}"/>
                </a:ext>
              </a:extLst>
            </p:cNvPr>
            <p:cNvSpPr txBox="1"/>
            <p:nvPr/>
          </p:nvSpPr>
          <p:spPr>
            <a:xfrm>
              <a:off x="14443915" y="6575562"/>
              <a:ext cx="5563159" cy="520138"/>
            </a:xfrm>
            <a:prstGeom prst="roundRect">
              <a:avLst>
                <a:gd name="adj" fmla="val 26839"/>
              </a:avLst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>
              <a:defPPr>
                <a:defRPr lang="en-US"/>
              </a:defPPr>
              <a:lvl1pPr marR="0" lvl="0" indent="0" algn="ctr" defTabSz="932742" fontAlgn="base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Pct val="90000"/>
                <a:buFontTx/>
                <a:buNone/>
                <a:tabLst/>
                <a:defRPr kumimoji="0" b="0" i="0" u="none" strike="noStrike" cap="none" spc="0" normalizeH="0" baseline="0">
                  <a:ln>
                    <a:noFill/>
                  </a:ln>
                  <a:gradFill>
                    <a:gsLst>
                      <a:gs pos="30000">
                        <a:srgbClr val="000000"/>
                      </a:gs>
                      <a:gs pos="100000">
                        <a:srgbClr val="000000"/>
                      </a:gs>
                    </a:gsLst>
                    <a:path path="circle">
                      <a:fillToRect r="100000" b="100000"/>
                    </a:path>
                  </a:gradFill>
                  <a:effectLst/>
                  <a:uLnTx/>
                  <a:uFillTx/>
                  <a:latin typeface="Segoe Sans Display Semibold"/>
                  <a:cs typeface="Segoe Sans Display Semibold"/>
                </a:defRPr>
              </a:lvl1pPr>
            </a:lstStyle>
            <a:p>
              <a:pPr marL="0" marR="0" lvl="0" indent="0" algn="ctr" defTabSz="2321502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Pct val="90000"/>
                <a:buFontTx/>
                <a:buNone/>
                <a:tabLst/>
                <a:defRPr/>
              </a:pPr>
              <a:r>
                <a:rPr kumimoji="0" lang="en-US" sz="120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Foundational models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81B441C4-2D2F-0D73-D7B2-E2783D614BB2}"/>
                </a:ext>
              </a:extLst>
            </p:cNvPr>
            <p:cNvSpPr txBox="1"/>
            <p:nvPr/>
          </p:nvSpPr>
          <p:spPr>
            <a:xfrm>
              <a:off x="27655740" y="6562815"/>
              <a:ext cx="3368834" cy="545634"/>
            </a:xfrm>
            <a:prstGeom prst="roundRect">
              <a:avLst>
                <a:gd name="adj" fmla="val 33620"/>
              </a:avLst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>
              <a:defPPr>
                <a:defRPr lang="en-US"/>
              </a:defPPr>
              <a:lvl1pPr marR="0" lvl="0" indent="0" algn="ctr" defTabSz="932742" fontAlgn="base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Pct val="90000"/>
                <a:buFontTx/>
                <a:buNone/>
                <a:tabLst/>
                <a:defRPr kumimoji="0" b="0" i="0" u="none" strike="noStrike" cap="none" spc="0" normalizeH="0" baseline="0">
                  <a:ln>
                    <a:noFill/>
                  </a:ln>
                  <a:gradFill>
                    <a:gsLst>
                      <a:gs pos="30000">
                        <a:srgbClr val="000000"/>
                      </a:gs>
                      <a:gs pos="100000">
                        <a:srgbClr val="000000"/>
                      </a:gs>
                    </a:gsLst>
                    <a:path path="circle">
                      <a:fillToRect r="100000" b="100000"/>
                    </a:path>
                  </a:gradFill>
                  <a:effectLst/>
                  <a:uLnTx/>
                  <a:uFillTx/>
                  <a:latin typeface="Segoe Sans Display Semibold"/>
                  <a:cs typeface="Segoe Sans Display Semibold"/>
                </a:defRPr>
              </a:lvl1pPr>
            </a:lstStyle>
            <a:p>
              <a:pPr marL="0" marR="0" lvl="0" indent="0" algn="ctr" defTabSz="2321502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Pct val="90000"/>
                <a:buFontTx/>
                <a:buNone/>
                <a:tabLst/>
                <a:defRPr/>
              </a:pPr>
              <a:r>
                <a:rPr kumimoji="0" lang="en-US" sz="120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Task models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B8E274A7-166B-FA55-3AA2-C47AD9A74379}"/>
                </a:ext>
              </a:extLst>
            </p:cNvPr>
            <p:cNvSpPr txBox="1"/>
            <p:nvPr/>
          </p:nvSpPr>
          <p:spPr>
            <a:xfrm>
              <a:off x="32179349" y="6562810"/>
              <a:ext cx="4494808" cy="545634"/>
            </a:xfrm>
            <a:prstGeom prst="roundRect">
              <a:avLst>
                <a:gd name="adj" fmla="val 33620"/>
              </a:avLst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>
              <a:defPPr>
                <a:defRPr lang="en-US"/>
              </a:defPPr>
              <a:lvl1pPr marR="0" lvl="0" indent="0" algn="ctr" defTabSz="932742" fontAlgn="base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Pct val="90000"/>
                <a:buFontTx/>
                <a:buNone/>
                <a:tabLst/>
                <a:defRPr kumimoji="0" b="0" i="0" u="none" strike="noStrike" cap="none" spc="0" normalizeH="0" baseline="0">
                  <a:ln>
                    <a:noFill/>
                  </a:ln>
                  <a:gradFill>
                    <a:gsLst>
                      <a:gs pos="30000">
                        <a:srgbClr val="000000"/>
                      </a:gs>
                      <a:gs pos="100000">
                        <a:srgbClr val="000000"/>
                      </a:gs>
                    </a:gsLst>
                    <a:path path="circle">
                      <a:fillToRect r="100000" b="100000"/>
                    </a:path>
                  </a:gradFill>
                  <a:effectLst/>
                  <a:uLnTx/>
                  <a:uFillTx/>
                  <a:latin typeface="Segoe Sans Display Semibold"/>
                  <a:cs typeface="Segoe Sans Display Semibold"/>
                </a:defRPr>
              </a:lvl1pPr>
            </a:lstStyle>
            <a:p>
              <a:pPr marL="0" marR="0" lvl="0" indent="0" algn="ctr" defTabSz="2321502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Pct val="90000"/>
                <a:buFontTx/>
                <a:buNone/>
                <a:tabLst/>
                <a:defRPr/>
              </a:pPr>
              <a:r>
                <a:rPr kumimoji="0" lang="en-US" sz="120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Industry models</a:t>
              </a:r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BECBE7F8-15FA-5699-C190-EAB1F85520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500072" y="6498103"/>
              <a:ext cx="0" cy="675056"/>
            </a:xfrm>
            <a:prstGeom prst="line">
              <a:avLst/>
            </a:prstGeom>
            <a:noFill/>
            <a:ln w="15875">
              <a:solidFill>
                <a:srgbClr val="2E404B">
                  <a:alpha val="50000"/>
                </a:srgb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FBBBD40C-29C4-115B-B9CA-B14279AC7E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049232" y="6498103"/>
              <a:ext cx="0" cy="675056"/>
            </a:xfrm>
            <a:prstGeom prst="line">
              <a:avLst/>
            </a:prstGeom>
            <a:noFill/>
            <a:ln w="15875">
              <a:solidFill>
                <a:srgbClr val="2E404B">
                  <a:alpha val="50000"/>
                </a:srgb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6767258A-C298-2B4D-A3A0-D2957DE5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31080" y="6498103"/>
              <a:ext cx="0" cy="675056"/>
            </a:xfrm>
            <a:prstGeom prst="line">
              <a:avLst/>
            </a:prstGeom>
            <a:noFill/>
            <a:ln w="15875">
              <a:solidFill>
                <a:srgbClr val="2E404B">
                  <a:alpha val="50000"/>
                </a:srgb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</p:grpSp>
      <p:sp>
        <p:nvSpPr>
          <p:cNvPr id="56" name="Rounded Rectangle 18">
            <a:extLst>
              <a:ext uri="{FF2B5EF4-FFF2-40B4-BE49-F238E27FC236}">
                <a16:creationId xmlns:a16="http://schemas.microsoft.com/office/drawing/2014/main" id="{AA3F1336-CC26-EAE0-AE08-1EDB4DB1A1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3565985" y="3306874"/>
            <a:ext cx="1766587" cy="1537928"/>
          </a:xfrm>
          <a:prstGeom prst="roundRect">
            <a:avLst>
              <a:gd name="adj" fmla="val 6931"/>
            </a:avLst>
          </a:prstGeom>
          <a:solidFill>
            <a:schemeClr val="accent5">
              <a:lumMod val="40000"/>
              <a:lumOff val="60000"/>
              <a:alpha val="10000"/>
            </a:schemeClr>
          </a:solidFill>
          <a:ln w="1270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5049" tIns="364040" rIns="455049" bIns="3640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232006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7" name="Rounded Rectangle 18">
            <a:extLst>
              <a:ext uri="{FF2B5EF4-FFF2-40B4-BE49-F238E27FC236}">
                <a16:creationId xmlns:a16="http://schemas.microsoft.com/office/drawing/2014/main" id="{9229A611-31EA-5170-69D6-2786AB8986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443204" y="3306874"/>
            <a:ext cx="1766587" cy="1537928"/>
          </a:xfrm>
          <a:prstGeom prst="roundRect">
            <a:avLst>
              <a:gd name="adj" fmla="val 6931"/>
            </a:avLst>
          </a:prstGeom>
          <a:solidFill>
            <a:schemeClr val="accent5">
              <a:lumMod val="40000"/>
              <a:lumOff val="60000"/>
              <a:alpha val="10000"/>
            </a:schemeClr>
          </a:solidFill>
          <a:ln w="1270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5049" tIns="364040" rIns="455049" bIns="3640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232006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8" name="Rounded Rectangle 18">
            <a:extLst>
              <a:ext uri="{FF2B5EF4-FFF2-40B4-BE49-F238E27FC236}">
                <a16:creationId xmlns:a16="http://schemas.microsoft.com/office/drawing/2014/main" id="{174647AF-BAF7-5B46-DD2A-94F7C97695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7320423" y="3306874"/>
            <a:ext cx="1766587" cy="1537928"/>
          </a:xfrm>
          <a:prstGeom prst="roundRect">
            <a:avLst>
              <a:gd name="adj" fmla="val 6931"/>
            </a:avLst>
          </a:prstGeom>
          <a:solidFill>
            <a:schemeClr val="accent5">
              <a:lumMod val="40000"/>
              <a:lumOff val="60000"/>
              <a:alpha val="10000"/>
            </a:schemeClr>
          </a:solidFill>
          <a:ln w="1270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5049" tIns="364040" rIns="455049" bIns="3640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232006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9" name="Rounded Rectangle 18">
            <a:extLst>
              <a:ext uri="{FF2B5EF4-FFF2-40B4-BE49-F238E27FC236}">
                <a16:creationId xmlns:a16="http://schemas.microsoft.com/office/drawing/2014/main" id="{3DDDA0A6-C4F5-0745-29FC-3F91ED0019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9191485" y="3306874"/>
            <a:ext cx="1766587" cy="1537928"/>
          </a:xfrm>
          <a:prstGeom prst="roundRect">
            <a:avLst>
              <a:gd name="adj" fmla="val 6931"/>
            </a:avLst>
          </a:prstGeom>
          <a:solidFill>
            <a:schemeClr val="accent5">
              <a:lumMod val="40000"/>
              <a:lumOff val="60000"/>
              <a:alpha val="10000"/>
            </a:schemeClr>
          </a:solidFill>
          <a:ln w="1270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5049" tIns="364040" rIns="455049" bIns="3640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232006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0" name="Text Placeholder 2">
            <a:extLst>
              <a:ext uri="{FF2B5EF4-FFF2-40B4-BE49-F238E27FC236}">
                <a16:creationId xmlns:a16="http://schemas.microsoft.com/office/drawing/2014/main" id="{E4D79049-2FB5-6B87-E9AB-A3677AC4FC0A}"/>
              </a:ext>
            </a:extLst>
          </p:cNvPr>
          <p:cNvSpPr txBox="1">
            <a:spLocks/>
          </p:cNvSpPr>
          <p:nvPr/>
        </p:nvSpPr>
        <p:spPr>
          <a:xfrm>
            <a:off x="9453532" y="4226778"/>
            <a:ext cx="1242492" cy="430887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2321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40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</a:rPr>
              <a:t>Azure AI Content Safety</a:t>
            </a:r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E7331CB4-099F-C76E-4A80-68AB2810032C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763353" y="3448181"/>
            <a:ext cx="615097" cy="615096"/>
          </a:xfrm>
          <a:prstGeom prst="rect">
            <a:avLst/>
          </a:prstGeom>
        </p:spPr>
      </p:pic>
      <p:sp>
        <p:nvSpPr>
          <p:cNvPr id="62" name="Text Placeholder 2">
            <a:extLst>
              <a:ext uri="{FF2B5EF4-FFF2-40B4-BE49-F238E27FC236}">
                <a16:creationId xmlns:a16="http://schemas.microsoft.com/office/drawing/2014/main" id="{4B53A170-9043-96B1-3D12-D808152357EF}"/>
              </a:ext>
            </a:extLst>
          </p:cNvPr>
          <p:cNvSpPr txBox="1">
            <a:spLocks/>
          </p:cNvSpPr>
          <p:nvPr/>
        </p:nvSpPr>
        <p:spPr>
          <a:xfrm>
            <a:off x="5831059" y="4226778"/>
            <a:ext cx="990877" cy="430887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2321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40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</a:rPr>
              <a:t>Azure </a:t>
            </a:r>
            <a:br>
              <a:rPr kumimoji="0" lang="en-US" sz="140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</a:rPr>
            </a:br>
            <a:r>
              <a:rPr kumimoji="0" lang="en-US" sz="140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</a:rPr>
              <a:t>AI Search</a:t>
            </a:r>
          </a:p>
        </p:txBody>
      </p:sp>
      <p:pic>
        <p:nvPicPr>
          <p:cNvPr id="63" name="Picture 62" descr="A cloud with a magnifying glass&#10;&#10;Description automatically generated">
            <a:extLst>
              <a:ext uri="{FF2B5EF4-FFF2-40B4-BE49-F238E27FC236}">
                <a16:creationId xmlns:a16="http://schemas.microsoft.com/office/drawing/2014/main" id="{F26B9660-9029-D677-85F3-361D17624EF0}"/>
              </a:ext>
            </a:extLst>
          </p:cNvPr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78161" y="3423788"/>
            <a:ext cx="676606" cy="676606"/>
          </a:xfrm>
          <a:prstGeom prst="rect">
            <a:avLst/>
          </a:prstGeom>
        </p:spPr>
      </p:pic>
      <p:sp>
        <p:nvSpPr>
          <p:cNvPr id="64" name="Text Placeholder 2">
            <a:extLst>
              <a:ext uri="{FF2B5EF4-FFF2-40B4-BE49-F238E27FC236}">
                <a16:creationId xmlns:a16="http://schemas.microsoft.com/office/drawing/2014/main" id="{B7A0F0A7-E086-95F4-55DA-1BD3425D5E99}"/>
              </a:ext>
            </a:extLst>
          </p:cNvPr>
          <p:cNvSpPr txBox="1">
            <a:spLocks/>
          </p:cNvSpPr>
          <p:nvPr/>
        </p:nvSpPr>
        <p:spPr>
          <a:xfrm>
            <a:off x="7391943" y="4226778"/>
            <a:ext cx="1623546" cy="430887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2321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40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</a:rPr>
              <a:t>Azure AI</a:t>
            </a:r>
            <a:br>
              <a:rPr kumimoji="0" lang="en-US" sz="140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</a:rPr>
            </a:br>
            <a:r>
              <a:rPr kumimoji="0" lang="en-US" sz="140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</a:rPr>
              <a:t>Agent Service</a:t>
            </a:r>
          </a:p>
        </p:txBody>
      </p:sp>
      <p:pic>
        <p:nvPicPr>
          <p:cNvPr id="65" name="Picture 64" descr="A colorful hexagon with stars&#10;&#10;Description automatically generated">
            <a:extLst>
              <a:ext uri="{FF2B5EF4-FFF2-40B4-BE49-F238E27FC236}">
                <a16:creationId xmlns:a16="http://schemas.microsoft.com/office/drawing/2014/main" id="{436D5EB8-B2CB-5B8A-1E8B-B33EB6F41594}"/>
              </a:ext>
            </a:extLst>
          </p:cNvPr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55256" y="3401469"/>
            <a:ext cx="676853" cy="676853"/>
          </a:xfrm>
          <a:prstGeom prst="rect">
            <a:avLst/>
          </a:prstGeom>
        </p:spPr>
      </p:pic>
      <p:sp>
        <p:nvSpPr>
          <p:cNvPr id="66" name="Text Placeholder 2">
            <a:extLst>
              <a:ext uri="{FF2B5EF4-FFF2-40B4-BE49-F238E27FC236}">
                <a16:creationId xmlns:a16="http://schemas.microsoft.com/office/drawing/2014/main" id="{A1A4DC4A-84CE-F94C-C5C0-711AC5769563}"/>
              </a:ext>
            </a:extLst>
          </p:cNvPr>
          <p:cNvSpPr txBox="1">
            <a:spLocks/>
          </p:cNvSpPr>
          <p:nvPr/>
        </p:nvSpPr>
        <p:spPr>
          <a:xfrm>
            <a:off x="3763689" y="4226778"/>
            <a:ext cx="1371178" cy="430887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2321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40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</a:rPr>
              <a:t>Azure</a:t>
            </a:r>
            <a:br>
              <a:rPr kumimoji="0" lang="en-US" sz="140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</a:rPr>
            </a:br>
            <a:r>
              <a:rPr kumimoji="0" lang="en-US" sz="140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</a:rPr>
              <a:t>OpenAI Service</a:t>
            </a:r>
          </a:p>
        </p:txBody>
      </p:sp>
      <p:pic>
        <p:nvPicPr>
          <p:cNvPr id="67" name="Picture 66">
            <a:extLst>
              <a:ext uri="{FF2B5EF4-FFF2-40B4-BE49-F238E27FC236}">
                <a16:creationId xmlns:a16="http://schemas.microsoft.com/office/drawing/2014/main" id="{4ECD4B5B-692C-2614-DD86-09FF2F7CB7A4}"/>
              </a:ext>
            </a:extLst>
          </p:cNvPr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13724" y="3426537"/>
            <a:ext cx="671110" cy="671108"/>
          </a:xfrm>
          <a:prstGeom prst="rect">
            <a:avLst/>
          </a:prstGeom>
        </p:spPr>
      </p:pic>
      <p:grpSp>
        <p:nvGrpSpPr>
          <p:cNvPr id="68" name="Group 67">
            <a:extLst>
              <a:ext uri="{FF2B5EF4-FFF2-40B4-BE49-F238E27FC236}">
                <a16:creationId xmlns:a16="http://schemas.microsoft.com/office/drawing/2014/main" id="{6139B7E2-7736-EBD0-B124-5968CCFFED03}"/>
              </a:ext>
            </a:extLst>
          </p:cNvPr>
          <p:cNvGrpSpPr/>
          <p:nvPr/>
        </p:nvGrpSpPr>
        <p:grpSpPr>
          <a:xfrm>
            <a:off x="3293905" y="4097645"/>
            <a:ext cx="239730" cy="239729"/>
            <a:chOff x="16224383" y="9209885"/>
            <a:chExt cx="508815" cy="508815"/>
          </a:xfrm>
        </p:grpSpPr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03D26371-9123-F422-7A3B-2C9602C53005}"/>
                </a:ext>
              </a:extLst>
            </p:cNvPr>
            <p:cNvSpPr/>
            <p:nvPr/>
          </p:nvSpPr>
          <p:spPr bwMode="auto">
            <a:xfrm rot="10800000" flipH="1">
              <a:off x="16224383" y="9209885"/>
              <a:ext cx="508815" cy="508815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78C3829A-8F9D-4DE0-CFCF-3314C74F11E0}"/>
                </a:ext>
              </a:extLst>
            </p:cNvPr>
            <p:cNvGrpSpPr/>
            <p:nvPr/>
          </p:nvGrpSpPr>
          <p:grpSpPr>
            <a:xfrm rot="10800000" flipH="1">
              <a:off x="16379417" y="9369099"/>
              <a:ext cx="198748" cy="190385"/>
              <a:chOff x="35324374" y="1415095"/>
              <a:chExt cx="594355" cy="569347"/>
            </a:xfrm>
          </p:grpSpPr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1FECEA97-A0C4-E46C-F4BE-A01DB8AA68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324374" y="1700784"/>
                <a:ext cx="594355" cy="0"/>
              </a:xfrm>
              <a:prstGeom prst="line">
                <a:avLst/>
              </a:prstGeom>
              <a:ln w="15875" cap="rnd">
                <a:solidFill>
                  <a:schemeClr val="bg1"/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72" name="Group 71">
                <a:extLst>
                  <a:ext uri="{FF2B5EF4-FFF2-40B4-BE49-F238E27FC236}">
                    <a16:creationId xmlns:a16="http://schemas.microsoft.com/office/drawing/2014/main" id="{8F496328-A0E3-BD54-62E5-905173F865B1}"/>
                  </a:ext>
                </a:extLst>
              </p:cNvPr>
              <p:cNvGrpSpPr/>
              <p:nvPr/>
            </p:nvGrpSpPr>
            <p:grpSpPr>
              <a:xfrm>
                <a:off x="35699013" y="1415095"/>
                <a:ext cx="219716" cy="569347"/>
                <a:chOff x="35910875" y="1413753"/>
                <a:chExt cx="108054" cy="569347"/>
              </a:xfrm>
            </p:grpSpPr>
            <p:cxnSp>
              <p:nvCxnSpPr>
                <p:cNvPr id="73" name="Straight Connector 72">
                  <a:extLst>
                    <a:ext uri="{FF2B5EF4-FFF2-40B4-BE49-F238E27FC236}">
                      <a16:creationId xmlns:a16="http://schemas.microsoft.com/office/drawing/2014/main" id="{EBB628F7-6FF5-AF3F-A6F0-0144ABD063D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5910875" y="1413753"/>
                  <a:ext cx="108054" cy="287031"/>
                </a:xfrm>
                <a:prstGeom prst="line">
                  <a:avLst/>
                </a:prstGeom>
                <a:ln w="15875" cap="rnd">
                  <a:solidFill>
                    <a:schemeClr val="bg1"/>
                  </a:solidFill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Straight Connector 73">
                  <a:extLst>
                    <a:ext uri="{FF2B5EF4-FFF2-40B4-BE49-F238E27FC236}">
                      <a16:creationId xmlns:a16="http://schemas.microsoft.com/office/drawing/2014/main" id="{05128550-EA52-7472-FA13-84F4F2A90A2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5910875" y="1696069"/>
                  <a:ext cx="108054" cy="287031"/>
                </a:xfrm>
                <a:prstGeom prst="line">
                  <a:avLst/>
                </a:prstGeom>
                <a:ln w="15875" cap="rnd">
                  <a:solidFill>
                    <a:schemeClr val="bg1"/>
                  </a:solidFill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FE194E81-5EF1-B157-4EE7-AB7A90ADFF12}"/>
              </a:ext>
            </a:extLst>
          </p:cNvPr>
          <p:cNvGrpSpPr/>
          <p:nvPr/>
        </p:nvGrpSpPr>
        <p:grpSpPr>
          <a:xfrm>
            <a:off x="3087672" y="3772212"/>
            <a:ext cx="239730" cy="239729"/>
            <a:chOff x="15804019" y="8435545"/>
            <a:chExt cx="508815" cy="508815"/>
          </a:xfrm>
        </p:grpSpPr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DA1DA33E-6677-DB68-A3B7-E33596A7C337}"/>
                </a:ext>
              </a:extLst>
            </p:cNvPr>
            <p:cNvSpPr/>
            <p:nvPr/>
          </p:nvSpPr>
          <p:spPr bwMode="auto">
            <a:xfrm flipH="1">
              <a:off x="15804019" y="8435545"/>
              <a:ext cx="508815" cy="508815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D8DA7958-4CCF-B50C-FBA3-DEFB0921D6E8}"/>
                </a:ext>
              </a:extLst>
            </p:cNvPr>
            <p:cNvGrpSpPr/>
            <p:nvPr/>
          </p:nvGrpSpPr>
          <p:grpSpPr>
            <a:xfrm flipH="1">
              <a:off x="15959052" y="8594760"/>
              <a:ext cx="198748" cy="190385"/>
              <a:chOff x="35324374" y="1415095"/>
              <a:chExt cx="594355" cy="569347"/>
            </a:xfrm>
          </p:grpSpPr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3BC96055-1B6E-74CA-DF57-DC5917CA6E2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324374" y="1700784"/>
                <a:ext cx="594355" cy="0"/>
              </a:xfrm>
              <a:prstGeom prst="line">
                <a:avLst/>
              </a:prstGeom>
              <a:ln w="15875" cap="rnd">
                <a:solidFill>
                  <a:schemeClr val="bg1"/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79" name="Group 78">
                <a:extLst>
                  <a:ext uri="{FF2B5EF4-FFF2-40B4-BE49-F238E27FC236}">
                    <a16:creationId xmlns:a16="http://schemas.microsoft.com/office/drawing/2014/main" id="{A8E9B7FA-1614-9B2B-C9F0-90602D2D75A0}"/>
                  </a:ext>
                </a:extLst>
              </p:cNvPr>
              <p:cNvGrpSpPr/>
              <p:nvPr/>
            </p:nvGrpSpPr>
            <p:grpSpPr>
              <a:xfrm>
                <a:off x="35699013" y="1415095"/>
                <a:ext cx="219716" cy="569347"/>
                <a:chOff x="35910875" y="1413753"/>
                <a:chExt cx="108054" cy="569347"/>
              </a:xfrm>
            </p:grpSpPr>
            <p:cxnSp>
              <p:nvCxnSpPr>
                <p:cNvPr id="80" name="Straight Connector 79">
                  <a:extLst>
                    <a:ext uri="{FF2B5EF4-FFF2-40B4-BE49-F238E27FC236}">
                      <a16:creationId xmlns:a16="http://schemas.microsoft.com/office/drawing/2014/main" id="{995A5EAC-ED24-EFCA-1DB7-EA93E2CEF76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5910875" y="1413753"/>
                  <a:ext cx="108054" cy="287031"/>
                </a:xfrm>
                <a:prstGeom prst="line">
                  <a:avLst/>
                </a:prstGeom>
                <a:ln w="15875" cap="rnd">
                  <a:solidFill>
                    <a:schemeClr val="bg1"/>
                  </a:solidFill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Straight Connector 80">
                  <a:extLst>
                    <a:ext uri="{FF2B5EF4-FFF2-40B4-BE49-F238E27FC236}">
                      <a16:creationId xmlns:a16="http://schemas.microsoft.com/office/drawing/2014/main" id="{B945CFFF-1444-DB94-6B50-21C3B3ECA4A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5910875" y="1696069"/>
                  <a:ext cx="108054" cy="287031"/>
                </a:xfrm>
                <a:prstGeom prst="line">
                  <a:avLst/>
                </a:prstGeom>
                <a:ln w="15875" cap="rnd">
                  <a:solidFill>
                    <a:schemeClr val="bg1"/>
                  </a:solidFill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24BCEE25-348C-39D4-9536-9AA866BA77B0}"/>
              </a:ext>
            </a:extLst>
          </p:cNvPr>
          <p:cNvGrpSpPr/>
          <p:nvPr/>
        </p:nvGrpSpPr>
        <p:grpSpPr>
          <a:xfrm>
            <a:off x="3565985" y="4939685"/>
            <a:ext cx="7392088" cy="958628"/>
            <a:chOff x="13897816" y="5177248"/>
            <a:chExt cx="23410771" cy="2280975"/>
          </a:xfrm>
        </p:grpSpPr>
        <p:sp>
          <p:nvSpPr>
            <p:cNvPr id="83" name="Rounded Rectangle 6">
              <a:extLst>
                <a:ext uri="{FF2B5EF4-FFF2-40B4-BE49-F238E27FC236}">
                  <a16:creationId xmlns:a16="http://schemas.microsoft.com/office/drawing/2014/main" id="{600AFE81-63C1-2D9F-05FA-CFBB078E5B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3897816" y="5177248"/>
              <a:ext cx="23410768" cy="2280975"/>
            </a:xfrm>
            <a:prstGeom prst="roundRect">
              <a:avLst>
                <a:gd name="adj" fmla="val 13869"/>
              </a:avLst>
            </a:prstGeom>
            <a:solidFill>
              <a:schemeClr val="accent5">
                <a:lumMod val="40000"/>
                <a:lumOff val="60000"/>
                <a:alpha val="10000"/>
              </a:schemeClr>
            </a:solidFill>
            <a:ln w="12700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5049" tIns="364040" rIns="455049" bIns="3640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232006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4" name="Rounded Rectangle 6">
              <a:extLst>
                <a:ext uri="{FF2B5EF4-FFF2-40B4-BE49-F238E27FC236}">
                  <a16:creationId xmlns:a16="http://schemas.microsoft.com/office/drawing/2014/main" id="{E2764779-80FE-461F-FF01-7BC5D9B3F6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3897817" y="6385059"/>
              <a:ext cx="23410770" cy="1073164"/>
            </a:xfrm>
            <a:prstGeom prst="roundRect">
              <a:avLst>
                <a:gd name="adj" fmla="val 23496"/>
              </a:avLst>
            </a:prstGeom>
            <a:gradFill flip="none" rotWithShape="1">
              <a:gsLst>
                <a:gs pos="0">
                  <a:srgbClr val="AC35AF"/>
                </a:gs>
                <a:gs pos="95000">
                  <a:srgbClr val="0A6BBA"/>
                </a:gs>
              </a:gsLst>
              <a:path path="circle">
                <a:fillToRect l="100000" t="100000"/>
              </a:path>
              <a:tileRect r="-100000" b="-100000"/>
            </a:gradFill>
          </p:spPr>
          <p:txBody>
            <a:bodyPr wrap="square" lIns="0" tIns="45721" rIns="0" bIns="109728" rtlCol="0" anchor="ctr">
              <a:noAutofit/>
            </a:bodyPr>
            <a:lstStyle/>
            <a:p>
              <a:pPr marL="0" marR="0" lvl="0" indent="0" algn="ctr" defTabSz="227594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2987"/>
                </a:spcAft>
                <a:buClrTx/>
                <a:buSzPct val="90000"/>
                <a:buFontTx/>
                <a:buNone/>
                <a:tabLst>
                  <a:tab pos="3413912" algn="l"/>
                </a:tabLst>
                <a:defRPr/>
              </a:pPr>
              <a:r>
                <a:rPr kumimoji="0" lang="en-US" sz="1600" u="none" strike="noStrike" kern="1200" cap="none" spc="0" normalizeH="0" baseline="0" noProof="0" dirty="0">
                  <a:ln w="3175">
                    <a:noFill/>
                  </a:ln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Observability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F94FCBCC-14D2-12C5-AE56-BD8692AB5223}"/>
                </a:ext>
              </a:extLst>
            </p:cNvPr>
            <p:cNvSpPr txBox="1"/>
            <p:nvPr/>
          </p:nvSpPr>
          <p:spPr>
            <a:xfrm>
              <a:off x="20824842" y="5566797"/>
              <a:ext cx="4179682" cy="532887"/>
            </a:xfrm>
            <a:prstGeom prst="roundRect">
              <a:avLst>
                <a:gd name="adj" fmla="val 30229"/>
              </a:avLst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>
              <a:defPPr>
                <a:defRPr lang="en-US"/>
              </a:defPPr>
              <a:lvl1pPr marR="0" lvl="0" indent="0" algn="ctr" defTabSz="932742" fontAlgn="base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Pct val="90000"/>
                <a:buFontTx/>
                <a:buNone/>
                <a:tabLst/>
                <a:defRPr kumimoji="0" b="0" i="0" u="none" strike="noStrike" cap="none" spc="0" normalizeH="0" baseline="0">
                  <a:ln>
                    <a:noFill/>
                  </a:ln>
                  <a:gradFill>
                    <a:gsLst>
                      <a:gs pos="30000">
                        <a:srgbClr val="000000"/>
                      </a:gs>
                      <a:gs pos="100000">
                        <a:srgbClr val="000000"/>
                      </a:gs>
                    </a:gsLst>
                    <a:path path="circle">
                      <a:fillToRect r="100000" b="100000"/>
                    </a:path>
                  </a:gradFill>
                  <a:effectLst/>
                  <a:uLnTx/>
                  <a:uFillTx/>
                  <a:latin typeface="Segoe Sans Display Semibold"/>
                  <a:cs typeface="Segoe Sans Display Semibold"/>
                </a:defRPr>
              </a:lvl1pPr>
            </a:lstStyle>
            <a:p>
              <a:pPr marL="0" marR="0" lvl="0" indent="0" algn="ctr" defTabSz="2321502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Pct val="90000"/>
                <a:buFontTx/>
                <a:buNone/>
                <a:tabLst/>
                <a:defRPr/>
              </a:pPr>
              <a:r>
                <a:rPr kumimoji="0" lang="en-US" sz="120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Customization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6D91AD54-E376-7885-E727-5CD052ACC1C9}"/>
                </a:ext>
              </a:extLst>
            </p:cNvPr>
            <p:cNvSpPr txBox="1"/>
            <p:nvPr/>
          </p:nvSpPr>
          <p:spPr>
            <a:xfrm>
              <a:off x="15291526" y="5573171"/>
              <a:ext cx="3454283" cy="520138"/>
            </a:xfrm>
            <a:prstGeom prst="roundRect">
              <a:avLst>
                <a:gd name="adj" fmla="val 26839"/>
              </a:avLst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>
              <a:defPPr>
                <a:defRPr lang="en-US"/>
              </a:defPPr>
              <a:lvl1pPr marR="0" lvl="0" indent="0" algn="ctr" defTabSz="932742" fontAlgn="base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Pct val="90000"/>
                <a:buFontTx/>
                <a:buNone/>
                <a:tabLst/>
                <a:defRPr kumimoji="0" b="0" i="0" u="none" strike="noStrike" cap="none" spc="0" normalizeH="0" baseline="0">
                  <a:ln>
                    <a:noFill/>
                  </a:ln>
                  <a:gradFill>
                    <a:gsLst>
                      <a:gs pos="30000">
                        <a:srgbClr val="000000"/>
                      </a:gs>
                      <a:gs pos="100000">
                        <a:srgbClr val="000000"/>
                      </a:gs>
                    </a:gsLst>
                    <a:path path="circle">
                      <a:fillToRect r="100000" b="100000"/>
                    </a:path>
                  </a:gradFill>
                  <a:effectLst/>
                  <a:uLnTx/>
                  <a:uFillTx/>
                  <a:latin typeface="Segoe Sans Display Semibold"/>
                  <a:cs typeface="Segoe Sans Display Semibold"/>
                </a:defRPr>
              </a:lvl1pPr>
            </a:lstStyle>
            <a:p>
              <a:pPr marL="0" marR="0" lvl="0" indent="0" algn="ctr" defTabSz="2321502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Pct val="90000"/>
                <a:buFontTx/>
                <a:buNone/>
                <a:tabLst/>
                <a:defRPr/>
              </a:pPr>
              <a:r>
                <a:rPr kumimoji="0" lang="en-US" sz="120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Evaluations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BACF890E-005D-22FA-82A8-320133963A7D}"/>
                </a:ext>
              </a:extLst>
            </p:cNvPr>
            <p:cNvSpPr txBox="1"/>
            <p:nvPr/>
          </p:nvSpPr>
          <p:spPr>
            <a:xfrm>
              <a:off x="27083554" y="5560424"/>
              <a:ext cx="3368834" cy="545633"/>
            </a:xfrm>
            <a:prstGeom prst="roundRect">
              <a:avLst>
                <a:gd name="adj" fmla="val 33620"/>
              </a:avLst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>
              <a:defPPr>
                <a:defRPr lang="en-US"/>
              </a:defPPr>
              <a:lvl1pPr marR="0" lvl="0" indent="0" algn="ctr" defTabSz="932742" fontAlgn="base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Pct val="90000"/>
                <a:buFontTx/>
                <a:buNone/>
                <a:tabLst/>
                <a:defRPr kumimoji="0" b="0" i="0" u="none" strike="noStrike" cap="none" spc="0" normalizeH="0" baseline="0">
                  <a:ln>
                    <a:noFill/>
                  </a:ln>
                  <a:gradFill>
                    <a:gsLst>
                      <a:gs pos="30000">
                        <a:srgbClr val="000000"/>
                      </a:gs>
                      <a:gs pos="100000">
                        <a:srgbClr val="000000"/>
                      </a:gs>
                    </a:gsLst>
                    <a:path path="circle">
                      <a:fillToRect r="100000" b="100000"/>
                    </a:path>
                  </a:gradFill>
                  <a:effectLst/>
                  <a:uLnTx/>
                  <a:uFillTx/>
                  <a:latin typeface="Segoe Sans Display Semibold"/>
                  <a:cs typeface="Segoe Sans Display Semibold"/>
                </a:defRPr>
              </a:lvl1pPr>
            </a:lstStyle>
            <a:p>
              <a:pPr marL="0" marR="0" lvl="0" indent="0" algn="ctr" defTabSz="2321502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Pct val="90000"/>
                <a:buFontTx/>
                <a:buNone/>
                <a:tabLst/>
                <a:defRPr/>
              </a:pPr>
              <a:r>
                <a:rPr kumimoji="0" lang="en-US" sz="120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Governance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ACBE4AEB-8D8E-9F17-2631-0CBC175321A7}"/>
                </a:ext>
              </a:extLst>
            </p:cNvPr>
            <p:cNvSpPr txBox="1"/>
            <p:nvPr/>
          </p:nvSpPr>
          <p:spPr>
            <a:xfrm>
              <a:off x="32531421" y="5560424"/>
              <a:ext cx="3377017" cy="545633"/>
            </a:xfrm>
            <a:prstGeom prst="roundRect">
              <a:avLst>
                <a:gd name="adj" fmla="val 33620"/>
              </a:avLst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>
              <a:defPPr>
                <a:defRPr lang="en-US"/>
              </a:defPPr>
              <a:lvl1pPr marR="0" lvl="0" indent="0" algn="ctr" defTabSz="932742" fontAlgn="base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Pct val="90000"/>
                <a:buFontTx/>
                <a:buNone/>
                <a:tabLst/>
                <a:defRPr kumimoji="0" b="0" i="0" u="none" strike="noStrike" cap="none" spc="0" normalizeH="0" baseline="0">
                  <a:ln>
                    <a:noFill/>
                  </a:ln>
                  <a:gradFill>
                    <a:gsLst>
                      <a:gs pos="30000">
                        <a:srgbClr val="000000"/>
                      </a:gs>
                      <a:gs pos="100000">
                        <a:srgbClr val="000000"/>
                      </a:gs>
                    </a:gsLst>
                    <a:path path="circle">
                      <a:fillToRect r="100000" b="100000"/>
                    </a:path>
                  </a:gradFill>
                  <a:effectLst/>
                  <a:uLnTx/>
                  <a:uFillTx/>
                  <a:latin typeface="Segoe Sans Display Semibold"/>
                  <a:cs typeface="Segoe Sans Display Semibold"/>
                </a:defRPr>
              </a:lvl1pPr>
            </a:lstStyle>
            <a:p>
              <a:pPr marL="0" marR="0" lvl="0" indent="0" algn="ctr" defTabSz="2321502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Pct val="90000"/>
                <a:buFontTx/>
                <a:buNone/>
                <a:tabLst/>
                <a:defRPr/>
              </a:pPr>
              <a:r>
                <a:rPr kumimoji="0" lang="en-US" sz="120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Monitoring</a:t>
              </a:r>
            </a:p>
          </p:txBody>
        </p: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EA9E2351-0D46-F033-5BD3-3075B7D6F8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785327" y="5495713"/>
              <a:ext cx="0" cy="675056"/>
            </a:xfrm>
            <a:prstGeom prst="line">
              <a:avLst/>
            </a:prstGeom>
            <a:noFill/>
            <a:ln w="15875">
              <a:solidFill>
                <a:srgbClr val="2E404B">
                  <a:alpha val="50000"/>
                </a:srgb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6811AA6B-91B6-53A4-58A5-59062CADB9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044040" y="5495713"/>
              <a:ext cx="0" cy="675056"/>
            </a:xfrm>
            <a:prstGeom prst="line">
              <a:avLst/>
            </a:prstGeom>
            <a:noFill/>
            <a:ln w="15875">
              <a:solidFill>
                <a:srgbClr val="2E404B">
                  <a:alpha val="50000"/>
                </a:srgb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D9738B7C-3CDF-A875-A009-8063F080F9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491904" y="5495713"/>
              <a:ext cx="0" cy="675056"/>
            </a:xfrm>
            <a:prstGeom prst="line">
              <a:avLst/>
            </a:prstGeom>
            <a:noFill/>
            <a:ln w="15875">
              <a:solidFill>
                <a:srgbClr val="2E404B">
                  <a:alpha val="50000"/>
                </a:srgb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</p:grpSp>
      <p:sp>
        <p:nvSpPr>
          <p:cNvPr id="92" name="Rectangle: Rounded Corners 4">
            <a:extLst>
              <a:ext uri="{FF2B5EF4-FFF2-40B4-BE49-F238E27FC236}">
                <a16:creationId xmlns:a16="http://schemas.microsoft.com/office/drawing/2014/main" id="{58AB8336-DF5F-398D-A0E0-50129D6DA14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 bwMode="auto">
          <a:xfrm>
            <a:off x="5052033" y="411557"/>
            <a:ext cx="2062999" cy="558505"/>
          </a:xfrm>
          <a:prstGeom prst="roundRect">
            <a:avLst>
              <a:gd name="adj" fmla="val 36259"/>
            </a:avLst>
          </a:prstGeom>
          <a:gradFill flip="none" rotWithShape="1">
            <a:gsLst>
              <a:gs pos="19000">
                <a:srgbClr val="AC35AF"/>
              </a:gs>
              <a:gs pos="78000">
                <a:srgbClr val="0A6BBA"/>
              </a:gs>
            </a:gsLst>
            <a:path path="circle">
              <a:fillToRect l="100000" t="100000"/>
            </a:path>
            <a:tileRect r="-100000" b="-100000"/>
          </a:gradFill>
        </p:spPr>
        <p:txBody>
          <a:bodyPr wrap="none" lIns="182861" tIns="36572" rIns="182861" bIns="73142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01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480147" algn="l"/>
              </a:tabLst>
              <a:defRPr/>
            </a:pPr>
            <a:r>
              <a:rPr kumimoji="0" lang="en-US" sz="2158" b="1" i="0" u="none" strike="noStrike" kern="1200" cap="none" spc="0" normalizeH="0" baseline="0" noProof="0" dirty="0">
                <a:ln w="3175">
                  <a:noFill/>
                </a:ln>
                <a:gradFill>
                  <a:gsLst>
                    <a:gs pos="53147">
                      <a:srgbClr val="FFFFFF"/>
                    </a:gs>
                    <a:gs pos="28000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effectLst/>
                <a:uLnTx/>
                <a:uFillTx/>
                <a:ea typeface="+mn-ea"/>
                <a:cs typeface="Segoe UI" pitchFamily="34" charset="0"/>
              </a:rPr>
              <a:t>Announcing</a:t>
            </a:r>
          </a:p>
        </p:txBody>
      </p:sp>
    </p:spTree>
    <p:extLst>
      <p:ext uri="{BB962C8B-B14F-4D97-AF65-F5344CB8AC3E}">
        <p14:creationId xmlns:p14="http://schemas.microsoft.com/office/powerpoint/2010/main" val="197336517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5E-6 4.07407E-6 L 5E-6 0.03541 " pathEditMode="relative" rAng="0" ptsTypes="AA">
                                      <p:cBhvr>
                                        <p:cTn id="9" dur="700" spd="-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29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15C020-04B6-5EA4-27F5-96DE0842A3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D9305-39C3-2217-DAD3-D365B78EA397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473036" y="-810491"/>
            <a:ext cx="4157357" cy="307777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Azure AI Studio – Generally Available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C312A31-DC7E-1A80-8BEE-6B2831B9FC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138684" y="137160"/>
            <a:ext cx="11914632" cy="6583680"/>
          </a:xfrm>
          <a:prstGeom prst="roundRect">
            <a:avLst>
              <a:gd name="adj" fmla="val 2697"/>
            </a:avLst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6">
            <a:extLst>
              <a:ext uri="{FF2B5EF4-FFF2-40B4-BE49-F238E27FC236}">
                <a16:creationId xmlns:a16="http://schemas.microsoft.com/office/drawing/2014/main" id="{A656B1FE-7421-523E-DCCC-ACE0BD6CA1E7}"/>
              </a:ext>
            </a:extLst>
          </p:cNvPr>
          <p:cNvSpPr txBox="1">
            <a:spLocks/>
          </p:cNvSpPr>
          <p:nvPr/>
        </p:nvSpPr>
        <p:spPr>
          <a:xfrm>
            <a:off x="1577009" y="2070661"/>
            <a:ext cx="9037982" cy="1261884"/>
          </a:xfrm>
          <a:prstGeom prst="rect">
            <a:avLst/>
          </a:prstGeom>
          <a:noFill/>
          <a:ln w="9525" cap="flat" cmpd="sng" algn="ctr">
            <a:noFill/>
            <a:prstDash val="solid"/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ctr" defTabSz="290101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en-US" sz="8800" b="0" kern="1200" cap="none" spc="-50" baseline="0">
                <a:ln w="3175">
                  <a:noFill/>
                </a:ln>
                <a:gradFill>
                  <a:gsLst>
                    <a:gs pos="4321">
                      <a:srgbClr val="000000"/>
                    </a:gs>
                    <a:gs pos="21000">
                      <a:srgbClr val="000000"/>
                    </a:gs>
                  </a:gsLst>
                  <a:path path="circle">
                    <a:fillToRect l="100000" t="100000"/>
                  </a:path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2901130" rtl="0" eaLnBrk="1" fontAlgn="base" latinLnBrk="0" hangingPunct="1">
              <a:lnSpc>
                <a:spcPct val="100000"/>
              </a:lnSpc>
              <a:spcBef>
                <a:spcPts val="12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Variable Display Semibold" pitchFamily="2" charset="0"/>
                <a:ea typeface="+mn-ea"/>
                <a:cs typeface="Segoe UI" pitchFamily="34" charset="0"/>
              </a:rPr>
              <a:t>Azure AI Foundry SDK</a:t>
            </a:r>
          </a:p>
          <a:p>
            <a:pPr marL="0" marR="0" lvl="0" indent="0" algn="ctr" defTabSz="2901130" rtl="0" eaLnBrk="1" fontAlgn="base" latinLnBrk="0" hangingPunct="1">
              <a:lnSpc>
                <a:spcPct val="100000"/>
              </a:lnSpc>
              <a:spcBef>
                <a:spcPts val="12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u="none" strike="noStrike" kern="1200" cap="none" spc="0" normalizeH="0" baseline="0" noProof="0" dirty="0">
                <a:ln w="3175"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anose="020B0502040204020203" pitchFamily="34" charset="0"/>
              </a:rPr>
              <a:t>Unified toolchain for AI application development</a:t>
            </a:r>
          </a:p>
        </p:txBody>
      </p:sp>
      <p:sp>
        <p:nvSpPr>
          <p:cNvPr id="4" name="Title 14">
            <a:extLst>
              <a:ext uri="{FF2B5EF4-FFF2-40B4-BE49-F238E27FC236}">
                <a16:creationId xmlns:a16="http://schemas.microsoft.com/office/drawing/2014/main" id="{7910A148-4D8D-E10D-A1E1-1562733A34E3}"/>
              </a:ext>
            </a:extLst>
          </p:cNvPr>
          <p:cNvSpPr txBox="1">
            <a:spLocks/>
          </p:cNvSpPr>
          <p:nvPr/>
        </p:nvSpPr>
        <p:spPr>
          <a:xfrm>
            <a:off x="1027493" y="4364169"/>
            <a:ext cx="2704120" cy="492443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ctr" defTabSz="914400">
              <a:lnSpc>
                <a:spcPct val="100000"/>
              </a:lnSpc>
              <a:spcBef>
                <a:spcPts val="2100"/>
              </a:spcBef>
              <a:buNone/>
              <a:defRPr sz="1800" b="0" kern="0" cap="none" spc="0" baseline="0">
                <a:ln>
                  <a:noFill/>
                </a:ln>
                <a:gradFill>
                  <a:gsLst>
                    <a:gs pos="59195">
                      <a:schemeClr val="tx1"/>
                    </a:gs>
                    <a:gs pos="40000">
                      <a:schemeClr val="tx1"/>
                    </a:gs>
                  </a:gsLst>
                  <a:lin ang="2700000" scaled="1"/>
                </a:gradFill>
                <a:effectLst/>
                <a:latin typeface="Segoe UI Variable Display Semibold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Access our leading models through a single interface</a:t>
            </a:r>
            <a:endParaRPr kumimoji="0" lang="en-US" sz="160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egoe UI" panose="020B0502040204020203" pitchFamily="34" charset="0"/>
              <a:ea typeface="Open Sans"/>
              <a:cs typeface="Segoe UI" panose="020B0502040204020203" pitchFamily="34" charset="0"/>
            </a:endParaRPr>
          </a:p>
        </p:txBody>
      </p:sp>
      <p:sp>
        <p:nvSpPr>
          <p:cNvPr id="5" name="Title 14">
            <a:extLst>
              <a:ext uri="{FF2B5EF4-FFF2-40B4-BE49-F238E27FC236}">
                <a16:creationId xmlns:a16="http://schemas.microsoft.com/office/drawing/2014/main" id="{E77082F1-F0E1-C17B-F995-8F28257B4C85}"/>
              </a:ext>
            </a:extLst>
          </p:cNvPr>
          <p:cNvSpPr txBox="1">
            <a:spLocks/>
          </p:cNvSpPr>
          <p:nvPr/>
        </p:nvSpPr>
        <p:spPr>
          <a:xfrm>
            <a:off x="4448448" y="4364168"/>
            <a:ext cx="3274326" cy="492443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ctr" defTabSz="914400">
              <a:lnSpc>
                <a:spcPct val="100000"/>
              </a:lnSpc>
              <a:spcBef>
                <a:spcPts val="2100"/>
              </a:spcBef>
              <a:buNone/>
              <a:defRPr sz="1800" b="0" kern="0" cap="none" spc="0" baseline="0">
                <a:ln>
                  <a:noFill/>
                </a:ln>
                <a:gradFill>
                  <a:gsLst>
                    <a:gs pos="59195">
                      <a:schemeClr val="tx1"/>
                    </a:gs>
                    <a:gs pos="40000">
                      <a:schemeClr val="tx1"/>
                    </a:gs>
                  </a:gsLst>
                  <a:lin ang="2700000" scaled="1"/>
                </a:gradFill>
                <a:effectLst/>
                <a:latin typeface="Segoe UI Variable Display Semibold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Easily integrate</a:t>
            </a:r>
            <a:r>
              <a:rPr kumimoji="0" lang="en-US" sz="16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anose="020B0502040204020203" pitchFamily="34" charset="0"/>
                <a:ea typeface="Open Sans"/>
                <a:cs typeface="Segoe UI" panose="020B0502040204020203" pitchFamily="34" charset="0"/>
              </a:rPr>
              <a:t> </a:t>
            </a:r>
            <a:r>
              <a:rPr kumimoji="0" lang="en-US" sz="160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Azure AI capabilities into your applications</a:t>
            </a:r>
            <a:endParaRPr kumimoji="0" lang="en-US" sz="160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egoe UI" panose="020B0502040204020203" pitchFamily="34" charset="0"/>
              <a:ea typeface="Open Sans"/>
              <a:cs typeface="Segoe UI" panose="020B0502040204020203" pitchFamily="34" charset="0"/>
            </a:endParaRPr>
          </a:p>
        </p:txBody>
      </p:sp>
      <p:sp>
        <p:nvSpPr>
          <p:cNvPr id="7" name="Title 14">
            <a:extLst>
              <a:ext uri="{FF2B5EF4-FFF2-40B4-BE49-F238E27FC236}">
                <a16:creationId xmlns:a16="http://schemas.microsoft.com/office/drawing/2014/main" id="{31D59C1B-C8AC-EDB7-AB9B-3DC015947DC9}"/>
              </a:ext>
            </a:extLst>
          </p:cNvPr>
          <p:cNvSpPr txBox="1">
            <a:spLocks/>
          </p:cNvSpPr>
          <p:nvPr/>
        </p:nvSpPr>
        <p:spPr>
          <a:xfrm>
            <a:off x="8251870" y="4364168"/>
            <a:ext cx="2849114" cy="492443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ctr" defTabSz="914400">
              <a:lnSpc>
                <a:spcPct val="100000"/>
              </a:lnSpc>
              <a:spcBef>
                <a:spcPts val="2100"/>
              </a:spcBef>
              <a:buNone/>
              <a:defRPr sz="1800" b="0" kern="0" cap="none" spc="0" baseline="0">
                <a:ln>
                  <a:noFill/>
                </a:ln>
                <a:gradFill>
                  <a:gsLst>
                    <a:gs pos="59195">
                      <a:schemeClr val="tx1"/>
                    </a:gs>
                    <a:gs pos="40000">
                      <a:schemeClr val="tx1"/>
                    </a:gs>
                  </a:gsLst>
                  <a:lin ang="2700000" scaled="1"/>
                </a:gradFill>
                <a:effectLst/>
                <a:latin typeface="Segoe UI Variable Display Semibold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Develop faster with a simplified coding experience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B7B3AD3-4384-9DE1-7BB1-6507CE427255}"/>
              </a:ext>
            </a:extLst>
          </p:cNvPr>
          <p:cNvSpPr txBox="1"/>
          <p:nvPr/>
        </p:nvSpPr>
        <p:spPr>
          <a:xfrm>
            <a:off x="5111081" y="998721"/>
            <a:ext cx="2331119" cy="500129"/>
          </a:xfrm>
          <a:prstGeom prst="roundRect">
            <a:avLst>
              <a:gd name="adj" fmla="val 28094"/>
            </a:avLst>
          </a:prstGeom>
          <a:gradFill flip="none" rotWithShape="1">
            <a:gsLst>
              <a:gs pos="0">
                <a:srgbClr val="F65567"/>
              </a:gs>
              <a:gs pos="32000">
                <a:srgbClr val="AC35AF"/>
              </a:gs>
              <a:gs pos="68000">
                <a:srgbClr val="0A6BBA"/>
              </a:gs>
              <a:gs pos="100000">
                <a:srgbClr val="318581"/>
              </a:gs>
            </a:gsLst>
            <a:path path="circle">
              <a:fillToRect l="100000" t="100000"/>
            </a:path>
            <a:tileRect r="-100000" b="-100000"/>
          </a:gradFill>
        </p:spPr>
        <p:txBody>
          <a:bodyPr wrap="square" lIns="183696" tIns="36739" rIns="183696" bIns="73479" rtlCol="0" anchor="t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 w="3175">
                  <a:noFill/>
                </a:ln>
                <a:effectLst/>
                <a:uLnTx/>
                <a:uFillTx/>
                <a:latin typeface="Segoe UI Variable Display Semibold"/>
                <a:ea typeface="+mn-ea"/>
                <a:cs typeface="Segoe UI"/>
              </a:rPr>
              <a:t>Public preview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Segoe UI Variable Display Semibold"/>
              <a:ea typeface="+mn-ea"/>
              <a:cs typeface="Segoe UI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E48E28C-D353-5B4B-F3EA-3947B86717D8}"/>
              </a:ext>
            </a:extLst>
          </p:cNvPr>
          <p:cNvSpPr txBox="1"/>
          <p:nvPr/>
        </p:nvSpPr>
        <p:spPr>
          <a:xfrm>
            <a:off x="2690052" y="5820681"/>
            <a:ext cx="6811896" cy="21544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algn="ctr" defTabSz="2275850">
              <a:defRPr sz="3600">
                <a:gradFill>
                  <a:gsLst>
                    <a:gs pos="89510">
                      <a:srgbClr val="000000"/>
                    </a:gs>
                    <a:gs pos="68966">
                      <a:srgbClr val="000000"/>
                    </a:gs>
                  </a:gsLst>
                  <a:lin ang="5400000" scaled="1"/>
                </a:gradFill>
                <a:latin typeface="Segoe UI Variable Small Semibol" pitchFamily="2" charset="0"/>
              </a:defRPr>
            </a:lvl1pPr>
          </a:lstStyle>
          <a:p>
            <a:pPr marL="0" marR="0" lvl="0" indent="0" algn="ctr" defTabSz="22758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AI.Azure.com</a:t>
            </a:r>
          </a:p>
        </p:txBody>
      </p:sp>
      <p:cxnSp>
        <p:nvCxnSpPr>
          <p:cNvPr id="19" name="!!Straight Connector 49">
            <a:extLst>
              <a:ext uri="{FF2B5EF4-FFF2-40B4-BE49-F238E27FC236}">
                <a16:creationId xmlns:a16="http://schemas.microsoft.com/office/drawing/2014/main" id="{A3698DE4-310C-AB61-08CF-854F47D46B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153352" y="4304028"/>
            <a:ext cx="0" cy="595176"/>
          </a:xfrm>
          <a:prstGeom prst="line">
            <a:avLst/>
          </a:prstGeom>
          <a:ln w="12700" cap="rnd">
            <a:solidFill>
              <a:schemeClr val="accent1"/>
            </a:solidFill>
            <a:headEnd type="none" w="lg" len="sm"/>
            <a:tailEnd type="none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!!Straight Connector 49">
            <a:extLst>
              <a:ext uri="{FF2B5EF4-FFF2-40B4-BE49-F238E27FC236}">
                <a16:creationId xmlns:a16="http://schemas.microsoft.com/office/drawing/2014/main" id="{F72B8E64-39F3-3B77-DBE5-0238D5CF69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017565" y="4304028"/>
            <a:ext cx="0" cy="595176"/>
          </a:xfrm>
          <a:prstGeom prst="line">
            <a:avLst/>
          </a:prstGeom>
          <a:ln w="12700" cap="rnd">
            <a:solidFill>
              <a:schemeClr val="accent1"/>
            </a:solidFill>
            <a:headEnd type="none" w="lg" len="sm"/>
            <a:tailEnd type="none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527745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 2.96296E-6 L 0 0.03541 " pathEditMode="relative" rAng="0" ptsTypes="AA">
                                      <p:cBhvr>
                                        <p:cTn id="9" dur="70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1.25E-6 -3.33333E-6 L 1.25E-6 0.03542 " pathEditMode="relative" rAng="0" ptsTypes="AA">
                                      <p:cBhvr>
                                        <p:cTn id="14" dur="7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0 -3.33333E-6 L 0 0.03542 " pathEditMode="relative" rAng="0" ptsTypes="AA">
                                      <p:cBhvr>
                                        <p:cTn id="19" dur="7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1.04167E-6 -3.33333E-6 L -1.04167E-6 0.03542 " pathEditMode="relative" rAng="0" ptsTypes="AA">
                                      <p:cBhvr>
                                        <p:cTn id="24" dur="70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07407E-6 L 0 0.03542 " pathEditMode="relative" rAng="0" ptsTypes="AA">
                                      <p:cBhvr>
                                        <p:cTn id="29" dur="7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3.7037E-6 L 0 0.03541 " pathEditMode="relative" rAng="0" ptsTypes="AA">
                                      <p:cBhvr>
                                        <p:cTn id="34" dur="700" spd="-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6" presetClass="entr" presetSubtype="42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2" presetClass="pat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3.89881E-6 -4.94048E-6 L -3.89881E-6 0.01963 " pathEditMode="relative" rAng="0" ptsTypes="AA">
                                      <p:cBhvr>
                                        <p:cTn id="39" dur="500" spd="-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77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16" presetClass="entr" presetSubtype="42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42" presetClass="pat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0 -4.94048E-6 L 0 0.01963 " pathEditMode="relative" rAng="0" ptsTypes="AA">
                                      <p:cBhvr>
                                        <p:cTn id="44" dur="500" spd="-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7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4" grpId="0"/>
      <p:bldP spid="4" grpId="1"/>
      <p:bldP spid="5" grpId="0"/>
      <p:bldP spid="5" grpId="1"/>
      <p:bldP spid="7" grpId="0"/>
      <p:bldP spid="7" grpId="1"/>
      <p:bldP spid="10" grpId="0" animBg="1"/>
      <p:bldP spid="10" grpId="1" animBg="1"/>
      <p:bldP spid="16" grpId="0"/>
      <p:bldP spid="16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83ABC8-B901-3404-DA9E-860E468648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696DE0-8E24-A0BA-0CD1-83253B0C8A5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473036" y="-810491"/>
            <a:ext cx="4157357" cy="307777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Azure AI Studio – Generally Available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28345AB-3CDD-008B-345F-57732ABE7D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138684" y="137160"/>
            <a:ext cx="11914632" cy="6583680"/>
          </a:xfrm>
          <a:prstGeom prst="roundRect">
            <a:avLst>
              <a:gd name="adj" fmla="val 2697"/>
            </a:avLst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6B27AB-EABB-D247-5804-E044416414C2}"/>
              </a:ext>
            </a:extLst>
          </p:cNvPr>
          <p:cNvSpPr txBox="1"/>
          <p:nvPr/>
        </p:nvSpPr>
        <p:spPr>
          <a:xfrm>
            <a:off x="1205250" y="1142742"/>
            <a:ext cx="34594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Deploy agents with </a:t>
            </a:r>
            <a:r>
              <a:rPr lang="en-US" sz="2800" dirty="0">
                <a:latin typeface="+mj-lt"/>
              </a:rPr>
              <a:t>Azure AI Foundry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8A97F1E-3BC1-E424-E6B1-64071E4C9C30}"/>
              </a:ext>
            </a:extLst>
          </p:cNvPr>
          <p:cNvSpPr txBox="1"/>
          <p:nvPr/>
        </p:nvSpPr>
        <p:spPr>
          <a:xfrm>
            <a:off x="6161868" y="1151969"/>
            <a:ext cx="522731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Orchestrate them together with </a:t>
            </a:r>
            <a:r>
              <a:rPr lang="en-US" sz="2800" dirty="0">
                <a:latin typeface="+mj-lt"/>
              </a:rPr>
              <a:t>AutoGen</a:t>
            </a:r>
            <a:r>
              <a:rPr lang="en-US" sz="2800" dirty="0"/>
              <a:t> and </a:t>
            </a:r>
            <a:r>
              <a:rPr lang="en-US" sz="2800" dirty="0">
                <a:latin typeface="+mj-lt"/>
              </a:rPr>
              <a:t>Semantic Kernel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7FFB3F-7516-B587-393C-56EF9C42901C}"/>
              </a:ext>
            </a:extLst>
          </p:cNvPr>
          <p:cNvSpPr txBox="1"/>
          <p:nvPr/>
        </p:nvSpPr>
        <p:spPr>
          <a:xfrm>
            <a:off x="1235730" y="844192"/>
            <a:ext cx="12202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+mj-lt"/>
                <a:cs typeface="Segoe UI" panose="020B0502040204020203" pitchFamily="34" charset="0"/>
              </a:rPr>
              <a:t>Single-agent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D0C5F99-F471-53FD-862E-4AA9A1DDA79B}"/>
              </a:ext>
            </a:extLst>
          </p:cNvPr>
          <p:cNvSpPr txBox="1"/>
          <p:nvPr/>
        </p:nvSpPr>
        <p:spPr>
          <a:xfrm>
            <a:off x="6161868" y="867170"/>
            <a:ext cx="11945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+mj-lt"/>
                <a:cs typeface="Segoe UI" panose="020B0502040204020203" pitchFamily="34" charset="0"/>
              </a:rPr>
              <a:t>Multi-agent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953EE8FA-53E8-187F-B806-431273EB73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97028" y="2640517"/>
            <a:ext cx="2156288" cy="2156288"/>
          </a:xfrm>
          <a:prstGeom prst="rect">
            <a:avLst/>
          </a:prstGeom>
        </p:spPr>
      </p:pic>
      <p:pic>
        <p:nvPicPr>
          <p:cNvPr id="14" name="Picture 4" descr="Semantic Kernel's new icon and the art of teamwork ...">
            <a:extLst>
              <a:ext uri="{FF2B5EF4-FFF2-40B4-BE49-F238E27FC236}">
                <a16:creationId xmlns:a16="http://schemas.microsoft.com/office/drawing/2014/main" id="{89F593EC-D9D1-2A89-065A-FDF27F4928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7368" y="2533837"/>
            <a:ext cx="2191862" cy="2191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AutoGen - Reviews, Pros &amp; Cons | Companies using AutoGen">
            <a:extLst>
              <a:ext uri="{FF2B5EF4-FFF2-40B4-BE49-F238E27FC236}">
                <a16:creationId xmlns:a16="http://schemas.microsoft.com/office/drawing/2014/main" id="{47339990-6E7D-5F62-86FA-A1DB160868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5839" y="2711841"/>
            <a:ext cx="1927295" cy="1927295"/>
          </a:xfrm>
          <a:prstGeom prst="roundRect">
            <a:avLst>
              <a:gd name="adj" fmla="val 10381"/>
            </a:avLst>
          </a:prstGeom>
          <a:noFill/>
          <a:ln>
            <a:solidFill>
              <a:schemeClr val="bg1">
                <a:lumMod val="8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04C248F-D269-04B4-6293-C93C188A2DCE}"/>
              </a:ext>
            </a:extLst>
          </p:cNvPr>
          <p:cNvSpPr txBox="1"/>
          <p:nvPr/>
        </p:nvSpPr>
        <p:spPr>
          <a:xfrm>
            <a:off x="641370" y="728670"/>
            <a:ext cx="4203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537A936-7AC9-19D0-FFC8-DD5D64487081}"/>
              </a:ext>
            </a:extLst>
          </p:cNvPr>
          <p:cNvSpPr txBox="1"/>
          <p:nvPr/>
        </p:nvSpPr>
        <p:spPr>
          <a:xfrm>
            <a:off x="5570714" y="705692"/>
            <a:ext cx="4203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94C3130-146B-8137-E112-5CB7361BB760}"/>
              </a:ext>
            </a:extLst>
          </p:cNvPr>
          <p:cNvSpPr txBox="1"/>
          <p:nvPr/>
        </p:nvSpPr>
        <p:spPr>
          <a:xfrm>
            <a:off x="6386967" y="4977249"/>
            <a:ext cx="17850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State-of-the-art</a:t>
            </a:r>
            <a:br>
              <a:rPr lang="en-US" dirty="0"/>
            </a:br>
            <a:r>
              <a:rPr lang="en-US" dirty="0"/>
              <a:t>research SDK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E090FD3-2BD5-E616-5657-8A389E86F879}"/>
              </a:ext>
            </a:extLst>
          </p:cNvPr>
          <p:cNvSpPr txBox="1"/>
          <p:nvPr/>
        </p:nvSpPr>
        <p:spPr>
          <a:xfrm>
            <a:off x="9122903" y="4977696"/>
            <a:ext cx="19607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Production-ready</a:t>
            </a:r>
            <a:br>
              <a:rPr lang="en-US" dirty="0"/>
            </a:br>
            <a:r>
              <a:rPr lang="en-US" dirty="0"/>
              <a:t>and stable SDK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1C0814D-1BFD-387A-1623-ECEA6F8D1F29}"/>
              </a:ext>
            </a:extLst>
          </p:cNvPr>
          <p:cNvSpPr txBox="1"/>
          <p:nvPr/>
        </p:nvSpPr>
        <p:spPr>
          <a:xfrm>
            <a:off x="1679649" y="4977248"/>
            <a:ext cx="17924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Managed agent</a:t>
            </a:r>
            <a:br>
              <a:rPr lang="en-US" dirty="0"/>
            </a:br>
            <a:r>
              <a:rPr lang="en-US" dirty="0"/>
              <a:t>micro-services</a:t>
            </a:r>
            <a:br>
              <a:rPr lang="en-US" dirty="0"/>
            </a:br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1903387-26A5-99D7-404B-33F2D7F2F6B1}"/>
              </a:ext>
            </a:extLst>
          </p:cNvPr>
          <p:cNvSpPr/>
          <p:nvPr/>
        </p:nvSpPr>
        <p:spPr>
          <a:xfrm>
            <a:off x="6069496" y="5891693"/>
            <a:ext cx="5293186" cy="42130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id="{6B0D0556-902C-2785-5145-E42435F2A38A}"/>
              </a:ext>
            </a:extLst>
          </p:cNvPr>
          <p:cNvSpPr/>
          <p:nvPr/>
        </p:nvSpPr>
        <p:spPr>
          <a:xfrm>
            <a:off x="6069496" y="5891343"/>
            <a:ext cx="2782955" cy="421658"/>
          </a:xfrm>
          <a:prstGeom prst="rightArrow">
            <a:avLst>
              <a:gd name="adj1" fmla="val 100000"/>
              <a:gd name="adj2" fmla="val 25967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BA672EA-2A24-DF5E-F3FE-77741D185777}"/>
              </a:ext>
            </a:extLst>
          </p:cNvPr>
          <p:cNvSpPr txBox="1"/>
          <p:nvPr/>
        </p:nvSpPr>
        <p:spPr>
          <a:xfrm>
            <a:off x="6824820" y="5942373"/>
            <a:ext cx="856325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+mj-lt"/>
              </a:rPr>
              <a:t>Ideation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F20EC48-1167-3463-457A-EF303702F8BA}"/>
              </a:ext>
            </a:extLst>
          </p:cNvPr>
          <p:cNvSpPr txBox="1"/>
          <p:nvPr/>
        </p:nvSpPr>
        <p:spPr>
          <a:xfrm>
            <a:off x="9537224" y="5942582"/>
            <a:ext cx="1079142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+mj-lt"/>
              </a:rPr>
              <a:t>Production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0D7F3E2-0ECC-B8C1-4604-F8262F5CA993}"/>
              </a:ext>
            </a:extLst>
          </p:cNvPr>
          <p:cNvGrpSpPr/>
          <p:nvPr/>
        </p:nvGrpSpPr>
        <p:grpSpPr>
          <a:xfrm>
            <a:off x="10147653" y="4462464"/>
            <a:ext cx="320214" cy="320214"/>
            <a:chOff x="10246651" y="4517738"/>
            <a:chExt cx="320214" cy="320214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4ABA380D-7946-F3CE-F8AE-E262903E6E66}"/>
                </a:ext>
              </a:extLst>
            </p:cNvPr>
            <p:cNvSpPr/>
            <p:nvPr/>
          </p:nvSpPr>
          <p:spPr>
            <a:xfrm>
              <a:off x="10246651" y="4517738"/>
              <a:ext cx="320214" cy="3202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381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0" name="Picture 6" descr="Python (programming language) - Wikipedia">
              <a:extLst>
                <a:ext uri="{FF2B5EF4-FFF2-40B4-BE49-F238E27FC236}">
                  <a16:creationId xmlns:a16="http://schemas.microsoft.com/office/drawing/2014/main" id="{1BFE9F43-1687-7B5C-94D1-5D9921BDC03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4059"/>
            <a:stretch/>
          </p:blipFill>
          <p:spPr bwMode="auto">
            <a:xfrm>
              <a:off x="10315652" y="4583391"/>
              <a:ext cx="212992" cy="2010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AA08C469-DE4B-330E-6BE4-C1316FA18D62}"/>
              </a:ext>
            </a:extLst>
          </p:cNvPr>
          <p:cNvGrpSpPr/>
          <p:nvPr/>
        </p:nvGrpSpPr>
        <p:grpSpPr>
          <a:xfrm>
            <a:off x="10471600" y="4435086"/>
            <a:ext cx="374971" cy="374971"/>
            <a:chOff x="10570598" y="4492224"/>
            <a:chExt cx="374971" cy="374971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16919BDF-C992-1C76-5D34-3F1361F10E0D}"/>
                </a:ext>
              </a:extLst>
            </p:cNvPr>
            <p:cNvSpPr/>
            <p:nvPr/>
          </p:nvSpPr>
          <p:spPr>
            <a:xfrm>
              <a:off x="10597645" y="4517738"/>
              <a:ext cx="320214" cy="3202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381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3" name="Picture 2">
              <a:extLst>
                <a:ext uri="{FF2B5EF4-FFF2-40B4-BE49-F238E27FC236}">
                  <a16:creationId xmlns:a16="http://schemas.microsoft.com/office/drawing/2014/main" id="{A49467DC-C05E-D7D3-E5EE-1D758745A9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70598" y="4492224"/>
              <a:ext cx="374971" cy="3749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2E6A34A7-F3B8-F3CA-4978-E6C375793CAC}"/>
              </a:ext>
            </a:extLst>
          </p:cNvPr>
          <p:cNvGrpSpPr/>
          <p:nvPr/>
        </p:nvGrpSpPr>
        <p:grpSpPr>
          <a:xfrm>
            <a:off x="10846368" y="4462464"/>
            <a:ext cx="320214" cy="320214"/>
            <a:chOff x="10945366" y="4517738"/>
            <a:chExt cx="320214" cy="320214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83A02C0F-8F8F-2395-C12E-120FEC999A8B}"/>
                </a:ext>
              </a:extLst>
            </p:cNvPr>
            <p:cNvSpPr/>
            <p:nvPr/>
          </p:nvSpPr>
          <p:spPr>
            <a:xfrm>
              <a:off x="10945366" y="4517738"/>
              <a:ext cx="320214" cy="3202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381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6" name="Picture 2">
              <a:extLst>
                <a:ext uri="{FF2B5EF4-FFF2-40B4-BE49-F238E27FC236}">
                  <a16:creationId xmlns:a16="http://schemas.microsoft.com/office/drawing/2014/main" id="{C2BD4973-1653-17B6-07DC-D256DE403E8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290" r="13720" b="6295"/>
            <a:stretch/>
          </p:blipFill>
          <p:spPr bwMode="auto">
            <a:xfrm>
              <a:off x="11028790" y="4550726"/>
              <a:ext cx="155186" cy="2389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DEC32123-DF17-FFAB-4A3A-FEACD4BAD29A}"/>
              </a:ext>
            </a:extLst>
          </p:cNvPr>
          <p:cNvGrpSpPr/>
          <p:nvPr/>
        </p:nvGrpSpPr>
        <p:grpSpPr>
          <a:xfrm>
            <a:off x="8035143" y="4462464"/>
            <a:ext cx="320214" cy="320214"/>
            <a:chOff x="10246651" y="4517738"/>
            <a:chExt cx="320214" cy="320214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58288709-962A-B7A4-DEFB-0268DE0E1825}"/>
                </a:ext>
              </a:extLst>
            </p:cNvPr>
            <p:cNvSpPr/>
            <p:nvPr/>
          </p:nvSpPr>
          <p:spPr>
            <a:xfrm>
              <a:off x="10246651" y="4517738"/>
              <a:ext cx="320214" cy="3202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381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9" name="Picture 6" descr="Python (programming language) - Wikipedia">
              <a:extLst>
                <a:ext uri="{FF2B5EF4-FFF2-40B4-BE49-F238E27FC236}">
                  <a16:creationId xmlns:a16="http://schemas.microsoft.com/office/drawing/2014/main" id="{3004B4DB-EAA1-6A15-86BA-1B75C66D6B5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4059"/>
            <a:stretch/>
          </p:blipFill>
          <p:spPr bwMode="auto">
            <a:xfrm>
              <a:off x="10315652" y="4583391"/>
              <a:ext cx="212992" cy="2010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42563508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animMotion origin="layout" path="M 0 7.40741E-7 L 0 0.03542 " pathEditMode="relative" rAng="0" ptsTypes="AA">
                                      <p:cBhvr>
                                        <p:cTn id="9" dur="7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8BDC16-5F89-AE66-D403-6746EA8023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77682B-942F-A781-E1B8-C969E45D41F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473036" y="-810491"/>
            <a:ext cx="4157357" cy="307777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Azure AI Studio – Generally Available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FCBD522-F02C-B3D2-4D02-EBD06EC403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138684" y="137160"/>
            <a:ext cx="11914632" cy="6583680"/>
          </a:xfrm>
          <a:prstGeom prst="roundRect">
            <a:avLst>
              <a:gd name="adj" fmla="val 2697"/>
            </a:avLst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BD31D83-864C-7C0C-E3B3-A97BC850FD61}"/>
              </a:ext>
            </a:extLst>
          </p:cNvPr>
          <p:cNvSpPr txBox="1">
            <a:spLocks/>
          </p:cNvSpPr>
          <p:nvPr/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/>
            <a:r>
              <a:rPr lang="en-US" sz="44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Introducing</a:t>
            </a:r>
          </a:p>
        </p:txBody>
      </p:sp>
      <p:sp>
        <p:nvSpPr>
          <p:cNvPr id="9" name="Rounded Rectangle 17">
            <a:extLst>
              <a:ext uri="{FF2B5EF4-FFF2-40B4-BE49-F238E27FC236}">
                <a16:creationId xmlns:a16="http://schemas.microsoft.com/office/drawing/2014/main" id="{9112E8DE-21AF-5FB2-C88E-A772C7032F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84201" y="1382158"/>
            <a:ext cx="11025188" cy="4886879"/>
          </a:xfrm>
          <a:prstGeom prst="roundRect">
            <a:avLst>
              <a:gd name="adj" fmla="val 4284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Sans Text" pitchFamily="2" charset="0"/>
              <a:ea typeface="Segoe UI" pitchFamily="34" charset="0"/>
              <a:cs typeface="Segoe Sans Text" pitchFamily="2" charset="0"/>
            </a:endParaRPr>
          </a:p>
        </p:txBody>
      </p:sp>
      <p:sp>
        <p:nvSpPr>
          <p:cNvPr id="11" name="Rounded Rectangle 64">
            <a:extLst>
              <a:ext uri="{FF2B5EF4-FFF2-40B4-BE49-F238E27FC236}">
                <a16:creationId xmlns:a16="http://schemas.microsoft.com/office/drawing/2014/main" id="{C0744A8D-851B-6777-9AA0-B9E6E1595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84201" y="2082010"/>
            <a:ext cx="11025188" cy="4187027"/>
          </a:xfrm>
          <a:prstGeom prst="roundRect">
            <a:avLst>
              <a:gd name="adj" fmla="val 3991"/>
            </a:avLst>
          </a:prstGeom>
          <a:solidFill>
            <a:schemeClr val="bg1"/>
          </a:solidFill>
          <a:ln w="12700" cap="rnd">
            <a:gradFill>
              <a:gsLst>
                <a:gs pos="0">
                  <a:schemeClr val="tx2"/>
                </a:gs>
                <a:gs pos="100000">
                  <a:schemeClr val="accent6"/>
                </a:gs>
              </a:gsLst>
              <a:lin ang="2700000" scaled="0"/>
            </a:gradFill>
            <a:headEnd type="none" w="lg" len="sm"/>
            <a:tailEnd type="none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Segoe Sans Text Semibold" pitchFamily="2" charset="0"/>
              <a:ea typeface="+mn-ea"/>
              <a:cs typeface="+mn-cs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83B591A-56B1-F914-6DCA-667350BD8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788690" y="2082009"/>
            <a:ext cx="4174692" cy="4187027"/>
            <a:chOff x="4284797" y="1550838"/>
            <a:chExt cx="3637944" cy="3117573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00275CCC-AF56-1BBF-9FE1-54F9886E03AD}"/>
                </a:ext>
              </a:extLst>
            </p:cNvPr>
            <p:cNvCxnSpPr>
              <a:cxnSpLocks/>
            </p:cNvCxnSpPr>
            <p:nvPr/>
          </p:nvCxnSpPr>
          <p:spPr>
            <a:xfrm>
              <a:off x="4284797" y="1563538"/>
              <a:ext cx="0" cy="3104873"/>
            </a:xfrm>
            <a:prstGeom prst="line">
              <a:avLst/>
            </a:prstGeom>
            <a:ln w="12700" cap="rnd">
              <a:solidFill>
                <a:schemeClr val="accent1"/>
              </a:solidFill>
              <a:headEnd type="none" w="lg" len="sm"/>
              <a:tailEnd type="none" w="lg" len="sm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045589E-FA96-D1AA-BE7D-8ADE1C93B92C}"/>
                </a:ext>
              </a:extLst>
            </p:cNvPr>
            <p:cNvCxnSpPr>
              <a:cxnSpLocks/>
            </p:cNvCxnSpPr>
            <p:nvPr/>
          </p:nvCxnSpPr>
          <p:spPr>
            <a:xfrm>
              <a:off x="7922741" y="1550838"/>
              <a:ext cx="0" cy="3117573"/>
            </a:xfrm>
            <a:prstGeom prst="line">
              <a:avLst/>
            </a:prstGeom>
            <a:ln w="12700" cap="rnd">
              <a:solidFill>
                <a:schemeClr val="accent1"/>
              </a:solidFill>
              <a:headEnd type="none" w="lg" len="sm"/>
              <a:tailEnd type="none" w="lg" len="sm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9DA7E585-A34A-49D4-7095-E1FE1E6F7762}"/>
              </a:ext>
            </a:extLst>
          </p:cNvPr>
          <p:cNvSpPr txBox="1"/>
          <p:nvPr/>
        </p:nvSpPr>
        <p:spPr>
          <a:xfrm>
            <a:off x="2690886" y="1492119"/>
            <a:ext cx="68118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Segoe Sans Text Semibold" pitchFamily="2" charset="0"/>
                <a:ea typeface="+mn-ea"/>
                <a:cs typeface="Segoe Sans Text Semibold" pitchFamily="2" charset="0"/>
              </a:rPr>
              <a:t>Azure AI Agent Service</a:t>
            </a:r>
          </a:p>
        </p:txBody>
      </p:sp>
      <p:sp>
        <p:nvSpPr>
          <p:cNvPr id="17" name="Text Placeholder 20">
            <a:extLst>
              <a:ext uri="{FF2B5EF4-FFF2-40B4-BE49-F238E27FC236}">
                <a16:creationId xmlns:a16="http://schemas.microsoft.com/office/drawing/2014/main" id="{DC38CA2A-8628-C262-9701-AECBC2E190EF}"/>
              </a:ext>
            </a:extLst>
          </p:cNvPr>
          <p:cNvSpPr txBox="1">
            <a:spLocks/>
          </p:cNvSpPr>
          <p:nvPr/>
        </p:nvSpPr>
        <p:spPr>
          <a:xfrm>
            <a:off x="-53975" y="3912403"/>
            <a:ext cx="3205976" cy="409028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 Light" panose="020B0502040204020203" pitchFamily="34" charset="0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 Light" panose="020B0502040204020203" pitchFamily="34" charset="0"/>
              </a:defRPr>
            </a:lvl2pPr>
            <a:lvl3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 Light" panose="020B0502040204020203" pitchFamily="34" charset="0"/>
              </a:defRPr>
            </a:lvl3pPr>
            <a:lvl4pPr marL="0" marR="0" indent="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cap="all" spc="100" baseline="0">
                <a:solidFill>
                  <a:schemeClr val="accent2"/>
                </a:solidFill>
                <a:latin typeface="+mn-lt"/>
                <a:ea typeface="+mn-ea"/>
                <a:cs typeface="Segoe UI Light" panose="020B0502040204020203" pitchFamily="34" charset="0"/>
              </a:defRPr>
            </a:lvl4pPr>
            <a:lvl5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 Light" panose="020B0502040204020203" pitchFamily="34" charset="0"/>
              </a:defRPr>
            </a:lvl5pPr>
            <a:lvl6pPr marL="0" indent="0" algn="l" defTabSz="932742" rtl="0" eaLnBrk="1" latinLnBrk="0" hangingPunct="1">
              <a:spcBef>
                <a:spcPts val="0"/>
              </a:spcBef>
              <a:spcAft>
                <a:spcPts val="600"/>
              </a:spcAft>
              <a:buFont typeface="Arial" pitchFamily="34" charset="0"/>
              <a:buNone/>
              <a:defRPr sz="1400" b="1" kern="1200">
                <a:solidFill>
                  <a:schemeClr val="tx1"/>
                </a:solidFill>
                <a:latin typeface="+mn-lt"/>
                <a:ea typeface="+mn-ea"/>
                <a:cs typeface="Segoe UI Light" panose="020B0502040204020203" pitchFamily="34" charset="0"/>
              </a:defRPr>
            </a:lvl6pPr>
            <a:lvl7pPr marL="0" indent="0" algn="l" defTabSz="932742" rtl="0" eaLnBrk="1" latinLnBrk="0" hangingPunct="1">
              <a:spcBef>
                <a:spcPts val="0"/>
              </a:spcBef>
              <a:spcAft>
                <a:spcPts val="600"/>
              </a:spcAft>
              <a:buFont typeface="Arial" pitchFamily="34" charset="0"/>
              <a:buNone/>
              <a:defRPr sz="1400" kern="1200">
                <a:solidFill>
                  <a:schemeClr val="accent2"/>
                </a:solidFill>
                <a:latin typeface="+mn-lt"/>
                <a:ea typeface="+mn-ea"/>
                <a:cs typeface="Segoe UI Light" panose="020B0502040204020203" pitchFamily="34" charset="0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Sans Text Semibold"/>
                <a:ea typeface="+mn-ea"/>
                <a:cs typeface="Segoe Sans Text Semibold" pitchFamily="2" charset="0"/>
              </a:rPr>
              <a:t>Assistants API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AEB296B-4C69-62DF-BB16-A6A73F6F8B46}"/>
              </a:ext>
            </a:extLst>
          </p:cNvPr>
          <p:cNvSpPr txBox="1"/>
          <p:nvPr/>
        </p:nvSpPr>
        <p:spPr>
          <a:xfrm>
            <a:off x="2589337" y="3614946"/>
            <a:ext cx="436017" cy="738664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Sans Text" pitchFamily="2" charset="0"/>
                <a:ea typeface="+mn-ea"/>
                <a:cs typeface="Segoe Sans Text" pitchFamily="2" charset="0"/>
              </a:rPr>
              <a:t>+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E48598C-9D14-FB86-C419-468CCBEE2F01}"/>
              </a:ext>
            </a:extLst>
          </p:cNvPr>
          <p:cNvSpPr txBox="1"/>
          <p:nvPr/>
        </p:nvSpPr>
        <p:spPr>
          <a:xfrm>
            <a:off x="3532290" y="2254715"/>
            <a:ext cx="2293256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Sans Text Semibold"/>
                <a:ea typeface="+mn-ea"/>
                <a:cs typeface="+mn-cs"/>
              </a:rPr>
              <a:t>Built-in enterprise readiness</a:t>
            </a:r>
          </a:p>
        </p:txBody>
      </p:sp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A0643F0C-10BA-9645-20F6-42A0A0C0534F}"/>
              </a:ext>
            </a:extLst>
          </p:cNvPr>
          <p:cNvSpPr txBox="1">
            <a:spLocks/>
          </p:cNvSpPr>
          <p:nvPr/>
        </p:nvSpPr>
        <p:spPr>
          <a:xfrm>
            <a:off x="3387283" y="2895970"/>
            <a:ext cx="3413354" cy="2559104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 Light" panose="020B0502040204020203" pitchFamily="34" charset="0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 Light" panose="020B0502040204020203" pitchFamily="34" charset="0"/>
              </a:defRPr>
            </a:lvl2pPr>
            <a:lvl3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 Light" panose="020B0502040204020203" pitchFamily="34" charset="0"/>
              </a:defRPr>
            </a:lvl3pPr>
            <a:lvl4pPr marL="0" marR="0" indent="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cap="all" spc="100" baseline="0">
                <a:solidFill>
                  <a:schemeClr val="accent2"/>
                </a:solidFill>
                <a:latin typeface="+mn-lt"/>
                <a:ea typeface="+mn-ea"/>
                <a:cs typeface="Segoe UI Light" panose="020B0502040204020203" pitchFamily="34" charset="0"/>
              </a:defRPr>
            </a:lvl4pPr>
            <a:lvl5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 Light" panose="020B0502040204020203" pitchFamily="34" charset="0"/>
              </a:defRPr>
            </a:lvl5pPr>
            <a:lvl6pPr marL="0" indent="0" algn="l" defTabSz="932742" rtl="0" eaLnBrk="1" latinLnBrk="0" hangingPunct="1">
              <a:spcBef>
                <a:spcPts val="0"/>
              </a:spcBef>
              <a:spcAft>
                <a:spcPts val="600"/>
              </a:spcAft>
              <a:buFont typeface="Arial" pitchFamily="34" charset="0"/>
              <a:buNone/>
              <a:defRPr sz="1400" b="1" kern="1200">
                <a:solidFill>
                  <a:schemeClr val="tx1"/>
                </a:solidFill>
                <a:latin typeface="+mn-lt"/>
                <a:ea typeface="+mn-ea"/>
                <a:cs typeface="Segoe UI Light" panose="020B0502040204020203" pitchFamily="34" charset="0"/>
              </a:defRPr>
            </a:lvl6pPr>
            <a:lvl7pPr marL="0" indent="0" algn="l" defTabSz="932742" rtl="0" eaLnBrk="1" latinLnBrk="0" hangingPunct="1">
              <a:spcBef>
                <a:spcPts val="0"/>
              </a:spcBef>
              <a:spcAft>
                <a:spcPts val="600"/>
              </a:spcAft>
              <a:buFont typeface="Arial" pitchFamily="34" charset="0"/>
              <a:buNone/>
              <a:defRPr sz="1400" kern="1200">
                <a:solidFill>
                  <a:schemeClr val="accent2"/>
                </a:solidFill>
                <a:latin typeface="+mn-lt"/>
                <a:ea typeface="+mn-ea"/>
                <a:cs typeface="Segoe UI Light" panose="020B0502040204020203" pitchFamily="34" charset="0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880" marR="0" lvl="0" indent="-18288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BYO-model</a:t>
            </a:r>
          </a:p>
          <a:p>
            <a:pPr marL="182880" marR="0" lvl="0" indent="-18288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BYO-file storage</a:t>
            </a:r>
          </a:p>
          <a:p>
            <a:pPr marL="182880" marR="0" lvl="0" indent="-18288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BYO-search index</a:t>
            </a:r>
          </a:p>
          <a:p>
            <a:pPr marL="182880" marR="0" lvl="0" indent="-18288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BYO-thread storage</a:t>
            </a:r>
          </a:p>
          <a:p>
            <a:pPr marL="182880" marR="0" lvl="0" indent="-18288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BYO-virtual network</a:t>
            </a:r>
          </a:p>
          <a:p>
            <a:pPr marL="182880" marR="0" lvl="0" indent="-18288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Limitless scaling</a:t>
            </a:r>
          </a:p>
          <a:p>
            <a:pPr marL="182880" marR="0" lvl="0" indent="-18288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OBO authorization support</a:t>
            </a:r>
          </a:p>
          <a:p>
            <a:pPr marL="182880" marR="0" lvl="0" indent="-18288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Enhanced observability</a:t>
            </a:r>
          </a:p>
          <a:p>
            <a:pPr marL="182880" marR="0" lvl="0" indent="-18288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Llama stack integration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88F641E-BBA9-5471-5EE5-9074DB6A93A9}"/>
              </a:ext>
            </a:extLst>
          </p:cNvPr>
          <p:cNvSpPr txBox="1"/>
          <p:nvPr/>
        </p:nvSpPr>
        <p:spPr>
          <a:xfrm>
            <a:off x="6757565" y="3614946"/>
            <a:ext cx="436017" cy="738664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Sans Text" pitchFamily="2" charset="0"/>
                <a:ea typeface="+mn-ea"/>
                <a:cs typeface="Segoe Sans Text" pitchFamily="2" charset="0"/>
              </a:rPr>
              <a:t>+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60762FE-F92C-2D29-141B-AFE3543B9836}"/>
              </a:ext>
            </a:extLst>
          </p:cNvPr>
          <p:cNvSpPr txBox="1"/>
          <p:nvPr/>
        </p:nvSpPr>
        <p:spPr>
          <a:xfrm>
            <a:off x="7281134" y="2236347"/>
            <a:ext cx="2339936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Sans Text Semibold"/>
                <a:ea typeface="+mn-ea"/>
                <a:cs typeface="+mn-cs"/>
              </a:rPr>
              <a:t>Extensive ecosystem of tools</a:t>
            </a:r>
          </a:p>
        </p:txBody>
      </p:sp>
      <p:grpSp>
        <p:nvGrpSpPr>
          <p:cNvPr id="25" name="Group 24" descr="Microsoft Fabric">
            <a:extLst>
              <a:ext uri="{FF2B5EF4-FFF2-40B4-BE49-F238E27FC236}">
                <a16:creationId xmlns:a16="http://schemas.microsoft.com/office/drawing/2014/main" id="{FF24D420-2E1B-4E49-17B3-73FE2096F2FB}"/>
              </a:ext>
            </a:extLst>
          </p:cNvPr>
          <p:cNvGrpSpPr/>
          <p:nvPr/>
        </p:nvGrpSpPr>
        <p:grpSpPr>
          <a:xfrm>
            <a:off x="7370389" y="2501059"/>
            <a:ext cx="2132069" cy="343189"/>
            <a:chOff x="8276496" y="2708582"/>
            <a:chExt cx="2132069" cy="343189"/>
          </a:xfrm>
        </p:grpSpPr>
        <p:pic>
          <p:nvPicPr>
            <p:cNvPr id="26" name="Picture 2" descr="All Microsoft Fabric icons for diagramming - Sam Debruyn">
              <a:extLst>
                <a:ext uri="{FF2B5EF4-FFF2-40B4-BE49-F238E27FC236}">
                  <a16:creationId xmlns:a16="http://schemas.microsoft.com/office/drawing/2014/main" id="{6FFA2EDC-A2BD-AB81-A9A2-670216B00B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76496" y="2734725"/>
              <a:ext cx="317046" cy="3170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F675012-B191-ED3C-B86A-B390B8739EAC}"/>
                </a:ext>
              </a:extLst>
            </p:cNvPr>
            <p:cNvSpPr txBox="1"/>
            <p:nvPr/>
          </p:nvSpPr>
          <p:spPr>
            <a:xfrm>
              <a:off x="8710471" y="2708582"/>
              <a:ext cx="169809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Pct val="90000"/>
                <a:buFontTx/>
                <a:buNone/>
                <a:tabLst/>
                <a:defRPr/>
              </a:pPr>
              <a:r>
                <a:rPr kumimoji="0" lang="en-US" sz="160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Microsoft Fabric</a:t>
              </a:r>
            </a:p>
          </p:txBody>
        </p:sp>
      </p:grpSp>
      <p:grpSp>
        <p:nvGrpSpPr>
          <p:cNvPr id="28" name="Group 27" descr="SharePoint">
            <a:extLst>
              <a:ext uri="{FF2B5EF4-FFF2-40B4-BE49-F238E27FC236}">
                <a16:creationId xmlns:a16="http://schemas.microsoft.com/office/drawing/2014/main" id="{C919AB3F-7E3B-B212-21C1-5807F1A5FB64}"/>
              </a:ext>
            </a:extLst>
          </p:cNvPr>
          <p:cNvGrpSpPr/>
          <p:nvPr/>
        </p:nvGrpSpPr>
        <p:grpSpPr>
          <a:xfrm>
            <a:off x="7121174" y="2964356"/>
            <a:ext cx="1875948" cy="529797"/>
            <a:chOff x="8037672" y="3125161"/>
            <a:chExt cx="1875948" cy="529797"/>
          </a:xfrm>
        </p:grpSpPr>
        <p:pic>
          <p:nvPicPr>
            <p:cNvPr id="29" name="Picture 6" descr="Download Microsoft SharePoint Logo in SVG Vector or PNG File ...">
              <a:extLst>
                <a:ext uri="{FF2B5EF4-FFF2-40B4-BE49-F238E27FC236}">
                  <a16:creationId xmlns:a16="http://schemas.microsoft.com/office/drawing/2014/main" id="{DE0D5996-876E-68A1-BBCD-0F67975F28F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37672" y="3125161"/>
              <a:ext cx="794695" cy="5297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531443B-5581-FD6A-ED8E-BC5433F35305}"/>
                </a:ext>
              </a:extLst>
            </p:cNvPr>
            <p:cNvSpPr txBox="1"/>
            <p:nvPr/>
          </p:nvSpPr>
          <p:spPr>
            <a:xfrm>
              <a:off x="8716561" y="3205393"/>
              <a:ext cx="119705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Pct val="90000"/>
                <a:buFontTx/>
                <a:buNone/>
                <a:tabLst/>
                <a:defRPr/>
              </a:pPr>
              <a:r>
                <a:rPr kumimoji="0" lang="en-US" sz="160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SharePoint</a:t>
              </a:r>
            </a:p>
          </p:txBody>
        </p:sp>
      </p:grpSp>
      <p:grpSp>
        <p:nvGrpSpPr>
          <p:cNvPr id="31" name="Group 30" descr="Grounding with Bing Search">
            <a:extLst>
              <a:ext uri="{FF2B5EF4-FFF2-40B4-BE49-F238E27FC236}">
                <a16:creationId xmlns:a16="http://schemas.microsoft.com/office/drawing/2014/main" id="{772838E7-EBEE-D533-41EE-FE30544407EB}"/>
              </a:ext>
            </a:extLst>
          </p:cNvPr>
          <p:cNvGrpSpPr/>
          <p:nvPr/>
        </p:nvGrpSpPr>
        <p:grpSpPr>
          <a:xfrm>
            <a:off x="7402227" y="3614261"/>
            <a:ext cx="3205849" cy="360328"/>
            <a:chOff x="8318725" y="3704238"/>
            <a:chExt cx="3205849" cy="360328"/>
          </a:xfrm>
        </p:grpSpPr>
        <p:pic>
          <p:nvPicPr>
            <p:cNvPr id="32" name="Picture 4">
              <a:extLst>
                <a:ext uri="{FF2B5EF4-FFF2-40B4-BE49-F238E27FC236}">
                  <a16:creationId xmlns:a16="http://schemas.microsoft.com/office/drawing/2014/main" id="{8FB77FC7-4413-FA89-94C3-648BC28743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18725" y="3713243"/>
              <a:ext cx="232589" cy="3513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444F20F-498C-EB09-7F5F-87B98AB0928E}"/>
                </a:ext>
              </a:extLst>
            </p:cNvPr>
            <p:cNvSpPr txBox="1"/>
            <p:nvPr/>
          </p:nvSpPr>
          <p:spPr>
            <a:xfrm>
              <a:off x="8716561" y="3704238"/>
              <a:ext cx="280801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Pct val="90000"/>
                <a:buFontTx/>
                <a:buNone/>
                <a:tabLst/>
                <a:defRPr/>
              </a:pPr>
              <a:r>
                <a:rPr kumimoji="0" lang="en-US" sz="160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Grounding with Bing Search</a:t>
              </a:r>
            </a:p>
          </p:txBody>
        </p:sp>
      </p:grpSp>
      <p:pic>
        <p:nvPicPr>
          <p:cNvPr id="34" name="Picture 4" descr="Pricing - Azure AI Search | Microsoft Azure">
            <a:extLst>
              <a:ext uri="{FF2B5EF4-FFF2-40B4-BE49-F238E27FC236}">
                <a16:creationId xmlns:a16="http://schemas.microsoft.com/office/drawing/2014/main" id="{FE818B23-6A2B-CF8B-DE55-0D0BFC5277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35030" y="4094697"/>
            <a:ext cx="766982" cy="402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5" name="Group 34" descr="Grounding with licensed data File Search with Azure Blob Storage">
            <a:extLst>
              <a:ext uri="{FF2B5EF4-FFF2-40B4-BE49-F238E27FC236}">
                <a16:creationId xmlns:a16="http://schemas.microsoft.com/office/drawing/2014/main" id="{8C21DF72-94EB-7109-8E57-040313125D1A}"/>
              </a:ext>
            </a:extLst>
          </p:cNvPr>
          <p:cNvGrpSpPr/>
          <p:nvPr/>
        </p:nvGrpSpPr>
        <p:grpSpPr>
          <a:xfrm>
            <a:off x="7782887" y="3993397"/>
            <a:ext cx="3502305" cy="605267"/>
            <a:chOff x="8408668" y="4004298"/>
            <a:chExt cx="3502305" cy="605267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996DE2F-DE7F-67E7-1851-4B49B3B6CA7F}"/>
                </a:ext>
              </a:extLst>
            </p:cNvPr>
            <p:cNvSpPr txBox="1"/>
            <p:nvPr/>
          </p:nvSpPr>
          <p:spPr>
            <a:xfrm>
              <a:off x="8422076" y="4004298"/>
              <a:ext cx="2931828" cy="338554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Grounding with licensed data</a:t>
              </a:r>
              <a:endParaRPr kumimoji="0" lang="en-US" sz="1765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8A76BBE-6268-9312-71F4-97E47E277CBC}"/>
                </a:ext>
              </a:extLst>
            </p:cNvPr>
            <p:cNvSpPr txBox="1"/>
            <p:nvPr/>
          </p:nvSpPr>
          <p:spPr>
            <a:xfrm>
              <a:off x="8408668" y="4271011"/>
              <a:ext cx="3502305" cy="338554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File Search with Azure Blob Storage</a:t>
              </a:r>
              <a:endParaRPr kumimoji="0" lang="en-US" sz="1765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38" name="Group 37" descr="Azure Logic Apps">
            <a:extLst>
              <a:ext uri="{FF2B5EF4-FFF2-40B4-BE49-F238E27FC236}">
                <a16:creationId xmlns:a16="http://schemas.microsoft.com/office/drawing/2014/main" id="{29951D94-4EC8-4045-D21B-87778A6B72AB}"/>
              </a:ext>
            </a:extLst>
          </p:cNvPr>
          <p:cNvGrpSpPr/>
          <p:nvPr/>
        </p:nvGrpSpPr>
        <p:grpSpPr>
          <a:xfrm>
            <a:off x="7236979" y="4617471"/>
            <a:ext cx="2355967" cy="338554"/>
            <a:chOff x="8153477" y="4576472"/>
            <a:chExt cx="2355967" cy="338554"/>
          </a:xfrm>
        </p:grpSpPr>
        <p:pic>
          <p:nvPicPr>
            <p:cNvPr id="39" name="Picture 6" descr="Logic App Service | Microsoft Azure">
              <a:extLst>
                <a:ext uri="{FF2B5EF4-FFF2-40B4-BE49-F238E27FC236}">
                  <a16:creationId xmlns:a16="http://schemas.microsoft.com/office/drawing/2014/main" id="{B39277AC-495D-26D3-2FD2-14FC7FE65B1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3477" y="4613328"/>
              <a:ext cx="563084" cy="2956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268707C-9667-196C-CBF9-DAEE0A14EA04}"/>
                </a:ext>
              </a:extLst>
            </p:cNvPr>
            <p:cNvSpPr txBox="1"/>
            <p:nvPr/>
          </p:nvSpPr>
          <p:spPr>
            <a:xfrm>
              <a:off x="8701320" y="4576472"/>
              <a:ext cx="180812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Pct val="90000"/>
                <a:buFontTx/>
                <a:buNone/>
                <a:tabLst/>
                <a:defRPr/>
              </a:pPr>
              <a:r>
                <a:rPr kumimoji="0" lang="en-US" sz="160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Azure Logic Apps</a:t>
              </a:r>
            </a:p>
          </p:txBody>
        </p:sp>
      </p:grpSp>
      <p:grpSp>
        <p:nvGrpSpPr>
          <p:cNvPr id="41" name="Group 40" descr="OpenAPI 3.0 Specified Tools">
            <a:extLst>
              <a:ext uri="{FF2B5EF4-FFF2-40B4-BE49-F238E27FC236}">
                <a16:creationId xmlns:a16="http://schemas.microsoft.com/office/drawing/2014/main" id="{2788533A-3FEA-AE0B-ABA4-177B1A8BBA03}"/>
              </a:ext>
            </a:extLst>
          </p:cNvPr>
          <p:cNvGrpSpPr/>
          <p:nvPr/>
        </p:nvGrpSpPr>
        <p:grpSpPr>
          <a:xfrm>
            <a:off x="7285383" y="5076133"/>
            <a:ext cx="3347288" cy="466276"/>
            <a:chOff x="8201881" y="4977075"/>
            <a:chExt cx="3347288" cy="466276"/>
          </a:xfrm>
        </p:grpSpPr>
        <p:pic>
          <p:nvPicPr>
            <p:cNvPr id="42" name="Picture 4" descr="OpenAPI - Reviews, Pros &amp; Cons | Companies using OpenAPI">
              <a:extLst>
                <a:ext uri="{FF2B5EF4-FFF2-40B4-BE49-F238E27FC236}">
                  <a16:creationId xmlns:a16="http://schemas.microsoft.com/office/drawing/2014/main" id="{66040D49-2371-A9B0-E0D9-72EF53CB36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01881" y="4977075"/>
              <a:ext cx="466276" cy="4662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551F38E-D449-A3E5-B254-89E8A7CE4611}"/>
                </a:ext>
              </a:extLst>
            </p:cNvPr>
            <p:cNvSpPr txBox="1"/>
            <p:nvPr/>
          </p:nvSpPr>
          <p:spPr>
            <a:xfrm>
              <a:off x="8697811" y="5025547"/>
              <a:ext cx="285135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Pct val="90000"/>
                <a:buFontTx/>
                <a:buNone/>
                <a:tabLst/>
                <a:defRPr/>
              </a:pPr>
              <a:r>
                <a:rPr kumimoji="0" lang="en-US" sz="160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OpenAPI 3.0 Specified Tools </a:t>
              </a:r>
            </a:p>
          </p:txBody>
        </p:sp>
      </p:grpSp>
      <p:grpSp>
        <p:nvGrpSpPr>
          <p:cNvPr id="44" name="Group 43" descr="Azure Functions">
            <a:extLst>
              <a:ext uri="{FF2B5EF4-FFF2-40B4-BE49-F238E27FC236}">
                <a16:creationId xmlns:a16="http://schemas.microsoft.com/office/drawing/2014/main" id="{E53E8392-9F08-3F7E-AEAA-0E969860BF73}"/>
              </a:ext>
            </a:extLst>
          </p:cNvPr>
          <p:cNvGrpSpPr/>
          <p:nvPr/>
        </p:nvGrpSpPr>
        <p:grpSpPr>
          <a:xfrm>
            <a:off x="7236979" y="5662518"/>
            <a:ext cx="2190780" cy="563085"/>
            <a:chOff x="8153477" y="5511480"/>
            <a:chExt cx="2190780" cy="563085"/>
          </a:xfrm>
        </p:grpSpPr>
        <p:pic>
          <p:nvPicPr>
            <p:cNvPr id="45" name="Picture 2" descr="Azure_Functions - Greenfinch Technology">
              <a:extLst>
                <a:ext uri="{FF2B5EF4-FFF2-40B4-BE49-F238E27FC236}">
                  <a16:creationId xmlns:a16="http://schemas.microsoft.com/office/drawing/2014/main" id="{786ADEC4-6431-71D8-7123-3E23E84BE53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3477" y="5511480"/>
              <a:ext cx="563085" cy="5630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59E43DC5-F7C8-509F-AB85-D6B5AA4910AD}"/>
                </a:ext>
              </a:extLst>
            </p:cNvPr>
            <p:cNvSpPr txBox="1"/>
            <p:nvPr/>
          </p:nvSpPr>
          <p:spPr>
            <a:xfrm>
              <a:off x="8668157" y="5608356"/>
              <a:ext cx="167610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Pct val="90000"/>
                <a:buFontTx/>
                <a:buNone/>
                <a:tabLst/>
                <a:defRPr/>
              </a:pPr>
              <a:r>
                <a:rPr kumimoji="0" lang="en-US" sz="160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Azure Functions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93957204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724D03-A2AB-0522-EEFE-99334C28DF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A9E31C20-8957-5993-FF50-8C3F3E53FD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1" y="0"/>
            <a:ext cx="12192000" cy="6858000"/>
          </a:xfrm>
          <a:prstGeom prst="roundRect">
            <a:avLst>
              <a:gd name="adj" fmla="val 0"/>
            </a:avLst>
          </a:prstGeo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tile tx="0" ty="0" sx="100000" sy="100000" flip="none" algn="tl"/>
          </a:blipFill>
          <a:ln w="12700">
            <a:noFill/>
            <a:headEnd type="none" w="med" len="med"/>
            <a:tailEnd type="none" w="med" len="med"/>
          </a:ln>
          <a:effectLst>
            <a:outerShdw blurRad="127000" dist="127000" dir="2700000" algn="tl" rotWithShape="0">
              <a:srgbClr val="2F2F2F">
                <a:alpha val="25000"/>
              </a:srgbClr>
            </a:outerShdw>
          </a:effectLst>
          <a:scene3d>
            <a:camera prst="perspectiveRight" fov="2700000">
              <a:rot lat="0" lon="21594000" rev="0"/>
            </a:camera>
            <a:lightRig rig="flat" dir="t"/>
          </a:scene3d>
          <a:sp3d>
            <a:bevelT w="0" h="38100"/>
            <a:bevelB w="0" h="0"/>
            <a:contourClr>
              <a:schemeClr val="bg1"/>
            </a:contourClr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Variable Display Semibold" pitchFamily="2" charset="0"/>
              <a:ea typeface="+mn-ea"/>
              <a:cs typeface="Segoe UI" pitchFamily="34" charset="0"/>
            </a:endParaRPr>
          </a:p>
        </p:txBody>
      </p:sp>
      <p:sp>
        <p:nvSpPr>
          <p:cNvPr id="5" name="Rectangle: Top Corners Rounded 14">
            <a:extLst>
              <a:ext uri="{FF2B5EF4-FFF2-40B4-BE49-F238E27FC236}">
                <a16:creationId xmlns:a16="http://schemas.microsoft.com/office/drawing/2014/main" id="{3A491763-D3E8-E1CD-471C-3ECF495722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0"/>
            <a:ext cx="12188952" cy="6858000"/>
          </a:xfrm>
          <a:prstGeom prst="rect">
            <a:avLst/>
          </a:prstGeom>
          <a:gradFill flip="none" rotWithShape="1">
            <a:gsLst>
              <a:gs pos="60000">
                <a:srgbClr val="091F2C"/>
              </a:gs>
              <a:gs pos="89000">
                <a:srgbClr val="091F2C">
                  <a:alpha val="76000"/>
                </a:srgbClr>
              </a:gs>
              <a:gs pos="100000">
                <a:srgbClr val="091F2C">
                  <a:alpha val="29691"/>
                </a:srgbClr>
              </a:gs>
              <a:gs pos="22000">
                <a:srgbClr val="091F2C"/>
              </a:gs>
              <a:gs pos="0">
                <a:srgbClr val="091F2C">
                  <a:alpha val="59180"/>
                </a:srgbClr>
              </a:gs>
            </a:gsLst>
            <a:path path="circle">
              <a:fillToRect t="100000" r="100000"/>
            </a:path>
            <a:tileRect l="-100000" b="-100000"/>
          </a:gradFill>
          <a:ln w="12700" cap="flat" cmpd="sng" algn="ctr">
            <a:noFill/>
            <a:prstDash val="solid"/>
            <a:headEnd type="none" w="med" len="med"/>
            <a:tailEnd type="none" w="med" len="med"/>
          </a:ln>
          <a:effectLst/>
          <a:scene3d>
            <a:camera prst="perspectiveRight" fov="2700000">
              <a:rot lat="0" lon="21594000" rev="0"/>
            </a:camera>
            <a:lightRig rig="flat" dir="t"/>
          </a:scene3d>
          <a:sp3d>
            <a:bevelT w="0" h="38100"/>
            <a:bevelB w="0" h="0"/>
            <a:contourClr>
              <a:srgbClr val="000000"/>
            </a:contourClr>
          </a:sp3d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Variable Display Semibold" pitchFamily="2" charset="0"/>
              <a:ea typeface="+mn-ea"/>
              <a:cs typeface="Segoe UI" pitchFamily="34" charset="0"/>
            </a:endParaRPr>
          </a:p>
        </p:txBody>
      </p:sp>
      <p:sp>
        <p:nvSpPr>
          <p:cNvPr id="51" name="Rectangle: Rounded Corners 16">
            <a:extLst>
              <a:ext uri="{FF2B5EF4-FFF2-40B4-BE49-F238E27FC236}">
                <a16:creationId xmlns:a16="http://schemas.microsoft.com/office/drawing/2014/main" id="{3E5EE165-2043-B01A-048E-03FC43A45C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798093" y="1830544"/>
            <a:ext cx="2841332" cy="2087564"/>
          </a:xfrm>
          <a:prstGeom prst="roundRect">
            <a:avLst>
              <a:gd name="adj" fmla="val 3200"/>
            </a:avLst>
          </a:prstGeom>
          <a:ln w="12700" cap="rnd">
            <a:solidFill>
              <a:srgbClr val="3A4953"/>
            </a:solidFill>
            <a:headEnd type="none" w="lg" len="sm"/>
            <a:tailEnd type="none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82832" tIns="146266" rIns="182832" bIns="14626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163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999" b="1" dirty="0">
              <a:gradFill>
                <a:gsLst>
                  <a:gs pos="2797">
                    <a:srgbClr val="000000"/>
                  </a:gs>
                  <a:gs pos="16783">
                    <a:srgbClr val="000000"/>
                  </a:gs>
                </a:gsLst>
                <a:lin ang="5400000" scaled="1"/>
              </a:gradFill>
              <a:latin typeface="Segoe UI Variable Display Semibold" pitchFamily="2" charset="0"/>
              <a:cs typeface="Segoe UI" pitchFamily="34" charset="0"/>
            </a:endParaRPr>
          </a:p>
        </p:txBody>
      </p:sp>
      <p:sp>
        <p:nvSpPr>
          <p:cNvPr id="55" name="Rectangle: Rounded Corners 16">
            <a:extLst>
              <a:ext uri="{FF2B5EF4-FFF2-40B4-BE49-F238E27FC236}">
                <a16:creationId xmlns:a16="http://schemas.microsoft.com/office/drawing/2014/main" id="{FE06260A-2145-B1F2-0237-5EF67F9FE8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651117" y="1830544"/>
            <a:ext cx="1791318" cy="2087564"/>
          </a:xfrm>
          <a:prstGeom prst="roundRect">
            <a:avLst>
              <a:gd name="adj" fmla="val 3200"/>
            </a:avLst>
          </a:prstGeom>
          <a:ln w="12700" cap="rnd">
            <a:solidFill>
              <a:srgbClr val="3A4953"/>
            </a:solidFill>
            <a:headEnd type="none" w="lg" len="sm"/>
            <a:tailEnd type="none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82832" tIns="146266" rIns="182832" bIns="14626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163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999" b="1" dirty="0">
              <a:gradFill>
                <a:gsLst>
                  <a:gs pos="2797">
                    <a:srgbClr val="000000"/>
                  </a:gs>
                  <a:gs pos="16783">
                    <a:srgbClr val="000000"/>
                  </a:gs>
                </a:gsLst>
                <a:lin ang="5400000" scaled="1"/>
              </a:gradFill>
              <a:latin typeface="Segoe UI Variable Display Semibold" pitchFamily="2" charset="0"/>
              <a:cs typeface="Segoe UI" pitchFamily="34" charset="0"/>
            </a:endParaRPr>
          </a:p>
        </p:txBody>
      </p:sp>
      <p:sp>
        <p:nvSpPr>
          <p:cNvPr id="56" name="Rectangle: Rounded Corners 16">
            <a:extLst>
              <a:ext uri="{FF2B5EF4-FFF2-40B4-BE49-F238E27FC236}">
                <a16:creationId xmlns:a16="http://schemas.microsoft.com/office/drawing/2014/main" id="{61058675-DA3A-4A3B-0650-1E7F7EFACD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7552016" y="1830544"/>
            <a:ext cx="1900804" cy="2087564"/>
          </a:xfrm>
          <a:prstGeom prst="roundRect">
            <a:avLst>
              <a:gd name="adj" fmla="val 3200"/>
            </a:avLst>
          </a:prstGeom>
          <a:ln w="12700" cap="rnd">
            <a:solidFill>
              <a:srgbClr val="3A4953"/>
            </a:solidFill>
            <a:headEnd type="none" w="lg" len="sm"/>
            <a:tailEnd type="none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82832" tIns="146266" rIns="182832" bIns="14626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163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999" b="1" dirty="0">
              <a:gradFill>
                <a:gsLst>
                  <a:gs pos="2797">
                    <a:srgbClr val="000000"/>
                  </a:gs>
                  <a:gs pos="16783">
                    <a:srgbClr val="000000"/>
                  </a:gs>
                </a:gsLst>
                <a:lin ang="5400000" scaled="1"/>
              </a:gradFill>
              <a:latin typeface="Segoe UI Variable Display Semibold" pitchFamily="2" charset="0"/>
              <a:cs typeface="Segoe UI" pitchFamily="34" charset="0"/>
            </a:endParaRPr>
          </a:p>
        </p:txBody>
      </p:sp>
      <p:sp>
        <p:nvSpPr>
          <p:cNvPr id="57" name="Rectangle: Rounded Corners 16">
            <a:extLst>
              <a:ext uri="{FF2B5EF4-FFF2-40B4-BE49-F238E27FC236}">
                <a16:creationId xmlns:a16="http://schemas.microsoft.com/office/drawing/2014/main" id="{70037F5A-4DB1-3858-FC10-9BE93914FE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9562402" y="1830544"/>
            <a:ext cx="1831506" cy="2087564"/>
          </a:xfrm>
          <a:prstGeom prst="roundRect">
            <a:avLst>
              <a:gd name="adj" fmla="val 3200"/>
            </a:avLst>
          </a:prstGeom>
          <a:ln w="12700" cap="rnd">
            <a:solidFill>
              <a:srgbClr val="3A4953"/>
            </a:solidFill>
            <a:headEnd type="none" w="lg" len="sm"/>
            <a:tailEnd type="none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82832" tIns="146266" rIns="182832" bIns="14626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163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999" b="1" dirty="0">
              <a:gradFill>
                <a:gsLst>
                  <a:gs pos="2797">
                    <a:srgbClr val="000000"/>
                  </a:gs>
                  <a:gs pos="16783">
                    <a:srgbClr val="000000"/>
                  </a:gs>
                </a:gsLst>
                <a:lin ang="5400000" scaled="1"/>
              </a:gradFill>
              <a:latin typeface="Segoe UI Variable Display Semibold" pitchFamily="2" charset="0"/>
              <a:cs typeface="Segoe UI" pitchFamily="34" charset="0"/>
            </a:endParaRPr>
          </a:p>
        </p:txBody>
      </p:sp>
      <p:sp>
        <p:nvSpPr>
          <p:cNvPr id="58" name="Rectangle: Rounded Corners 16">
            <a:extLst>
              <a:ext uri="{FF2B5EF4-FFF2-40B4-BE49-F238E27FC236}">
                <a16:creationId xmlns:a16="http://schemas.microsoft.com/office/drawing/2014/main" id="{ADAA1DEC-78A3-4078-9DA9-50B494CCB7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3751628" y="1830544"/>
            <a:ext cx="1787287" cy="2087564"/>
          </a:xfrm>
          <a:prstGeom prst="roundRect">
            <a:avLst>
              <a:gd name="adj" fmla="val 3795"/>
            </a:avLst>
          </a:prstGeom>
          <a:ln w="12700" cap="rnd">
            <a:solidFill>
              <a:srgbClr val="3A4953"/>
            </a:solidFill>
            <a:headEnd type="none" w="lg" len="sm"/>
            <a:tailEnd type="none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82832" tIns="146266" rIns="182832" bIns="14626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163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999" b="1" dirty="0">
              <a:gradFill>
                <a:gsLst>
                  <a:gs pos="2797">
                    <a:srgbClr val="000000"/>
                  </a:gs>
                  <a:gs pos="16783">
                    <a:srgbClr val="000000"/>
                  </a:gs>
                </a:gsLst>
                <a:lin ang="5400000" scaled="1"/>
              </a:gradFill>
              <a:latin typeface="Segoe UI Variable Display Semibold" pitchFamily="2" charset="0"/>
              <a:cs typeface="Segoe UI" pitchFamily="34" charset="0"/>
            </a:endParaRPr>
          </a:p>
        </p:txBody>
      </p:sp>
      <p:sp>
        <p:nvSpPr>
          <p:cNvPr id="16" name="Rectangle: Rounded Corners 16">
            <a:extLst>
              <a:ext uri="{FF2B5EF4-FFF2-40B4-BE49-F238E27FC236}">
                <a16:creationId xmlns:a16="http://schemas.microsoft.com/office/drawing/2014/main" id="{C793E3F3-DD82-7EEF-846E-A79E35F9D4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798094" y="4040905"/>
            <a:ext cx="2545264" cy="2087564"/>
          </a:xfrm>
          <a:prstGeom prst="roundRect">
            <a:avLst>
              <a:gd name="adj" fmla="val 3200"/>
            </a:avLst>
          </a:prstGeom>
          <a:ln w="12700" cap="rnd">
            <a:solidFill>
              <a:srgbClr val="3A4953"/>
            </a:solidFill>
            <a:headEnd type="none" w="lg" len="sm"/>
            <a:tailEnd type="none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82832" tIns="146266" rIns="182832" bIns="14626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163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999" b="1" dirty="0">
              <a:gradFill>
                <a:gsLst>
                  <a:gs pos="2797">
                    <a:srgbClr val="000000"/>
                  </a:gs>
                  <a:gs pos="16783">
                    <a:srgbClr val="000000"/>
                  </a:gs>
                </a:gsLst>
                <a:lin ang="5400000" scaled="1"/>
              </a:gradFill>
              <a:latin typeface="Segoe UI Variable Display Semibold" pitchFamily="2" charset="0"/>
              <a:cs typeface="Segoe UI" pitchFamily="34" charset="0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1FA8ED37-9E95-43CA-F12A-F11427644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6155364" y="4040905"/>
            <a:ext cx="2559653" cy="2087564"/>
          </a:xfrm>
          <a:prstGeom prst="roundRect">
            <a:avLst>
              <a:gd name="adj" fmla="val 3200"/>
            </a:avLst>
          </a:prstGeom>
          <a:ln w="12700" cap="rnd">
            <a:solidFill>
              <a:srgbClr val="3A4953"/>
            </a:solidFill>
            <a:headEnd type="none" w="lg" len="sm"/>
            <a:tailEnd type="none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82832" tIns="146266" rIns="182832" bIns="14626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163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999" b="1" dirty="0">
              <a:gradFill>
                <a:gsLst>
                  <a:gs pos="2797">
                    <a:srgbClr val="000000"/>
                  </a:gs>
                  <a:gs pos="16783">
                    <a:srgbClr val="000000"/>
                  </a:gs>
                </a:gsLst>
                <a:lin ang="5400000" scaled="1"/>
              </a:gradFill>
              <a:latin typeface="Segoe UI Variable Display Semibold" pitchFamily="2" charset="0"/>
              <a:cs typeface="Segoe UI" pitchFamily="34" charset="0"/>
            </a:endParaRPr>
          </a:p>
        </p:txBody>
      </p:sp>
      <p:sp>
        <p:nvSpPr>
          <p:cNvPr id="18" name="Rectangle: Rounded Corners 16">
            <a:extLst>
              <a:ext uri="{FF2B5EF4-FFF2-40B4-BE49-F238E27FC236}">
                <a16:creationId xmlns:a16="http://schemas.microsoft.com/office/drawing/2014/main" id="{6B1C1D16-82AF-E3D6-410D-1A07D6868D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3484750" y="4040905"/>
            <a:ext cx="2559653" cy="2087564"/>
          </a:xfrm>
          <a:prstGeom prst="roundRect">
            <a:avLst>
              <a:gd name="adj" fmla="val 3200"/>
            </a:avLst>
          </a:prstGeom>
          <a:ln w="12700" cap="rnd">
            <a:solidFill>
              <a:srgbClr val="3A4953"/>
            </a:solidFill>
            <a:headEnd type="none" w="lg" len="sm"/>
            <a:tailEnd type="none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82832" tIns="146266" rIns="182832" bIns="14626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163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999" b="1" dirty="0">
              <a:gradFill>
                <a:gsLst>
                  <a:gs pos="2797">
                    <a:srgbClr val="000000"/>
                  </a:gs>
                  <a:gs pos="16783">
                    <a:srgbClr val="000000"/>
                  </a:gs>
                </a:gsLst>
                <a:lin ang="5400000" scaled="1"/>
              </a:gradFill>
              <a:latin typeface="Segoe UI Variable Display Semibold" pitchFamily="2" charset="0"/>
              <a:cs typeface="Segoe UI" pitchFamily="34" charset="0"/>
            </a:endParaRPr>
          </a:p>
        </p:txBody>
      </p:sp>
      <p:sp>
        <p:nvSpPr>
          <p:cNvPr id="19" name="Rectangle: Rounded Corners 16">
            <a:extLst>
              <a:ext uri="{FF2B5EF4-FFF2-40B4-BE49-F238E27FC236}">
                <a16:creationId xmlns:a16="http://schemas.microsoft.com/office/drawing/2014/main" id="{3410A186-D4D2-47C6-3776-71513454EE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8856409" y="4040905"/>
            <a:ext cx="2537497" cy="2087564"/>
          </a:xfrm>
          <a:prstGeom prst="roundRect">
            <a:avLst>
              <a:gd name="adj" fmla="val 3200"/>
            </a:avLst>
          </a:prstGeom>
          <a:ln w="12700" cap="rnd">
            <a:solidFill>
              <a:srgbClr val="3A4953"/>
            </a:solidFill>
            <a:headEnd type="none" w="lg" len="sm"/>
            <a:tailEnd type="none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82832" tIns="146266" rIns="182832" bIns="14626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163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999" b="1" dirty="0">
              <a:gradFill>
                <a:gsLst>
                  <a:gs pos="2797">
                    <a:srgbClr val="000000"/>
                  </a:gs>
                  <a:gs pos="16783">
                    <a:srgbClr val="000000"/>
                  </a:gs>
                </a:gsLst>
                <a:lin ang="5400000" scaled="1"/>
              </a:gradFill>
              <a:latin typeface="Segoe UI Variable Display Semibold" pitchFamily="2" charset="0"/>
              <a:cs typeface="Segoe UI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CB6C2E72-C33B-F6AF-C2E7-E873B8A15ADF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90334" y="421004"/>
            <a:ext cx="11014381" cy="553894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ctr" defTabSz="93243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dirty="0">
                <a:latin typeface="Segoe UI Semibold"/>
                <a:cs typeface="Segoe UI Semibold"/>
              </a:rPr>
              <a:t>Azure AI model breadth</a:t>
            </a:r>
            <a:endParaRPr lang="en-US" dirty="0">
              <a:latin typeface="Segoe UI Semibold"/>
              <a:cs typeface="Segoe UI Semibold"/>
            </a:endParaRPr>
          </a:p>
        </p:txBody>
      </p:sp>
      <p:sp>
        <p:nvSpPr>
          <p:cNvPr id="4" name="Subtitle 1311">
            <a:extLst>
              <a:ext uri="{FF2B5EF4-FFF2-40B4-BE49-F238E27FC236}">
                <a16:creationId xmlns:a16="http://schemas.microsoft.com/office/drawing/2014/main" id="{8522E101-3CDD-C481-DE74-051381C19070}"/>
              </a:ext>
            </a:extLst>
          </p:cNvPr>
          <p:cNvSpPr txBox="1">
            <a:spLocks/>
          </p:cNvSpPr>
          <p:nvPr/>
        </p:nvSpPr>
        <p:spPr>
          <a:xfrm>
            <a:off x="590334" y="955370"/>
            <a:ext cx="11014381" cy="545473"/>
          </a:xfrm>
          <a:prstGeom prst="rect">
            <a:avLst/>
          </a:prstGeom>
        </p:spPr>
        <p:txBody>
          <a:bodyPr vert="horz" wrap="square" lIns="0" tIns="228540" rIns="0" bIns="0" rtlCol="0">
            <a:spAutoFit/>
          </a:bodyPr>
          <a:lstStyle>
            <a:defPPr>
              <a:defRPr lang="en-US"/>
            </a:defPPr>
            <a:lvl1pPr marR="0" indent="0" algn="ctr" defTabSz="2682210" fontAlgn="base">
              <a:lnSpc>
                <a:spcPct val="100000"/>
              </a:lnSpc>
              <a:spcBef>
                <a:spcPct val="0"/>
              </a:spcBef>
              <a:spcAft>
                <a:spcPts val="352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7000" b="1" spc="0" baseline="0">
                <a:ln w="3175">
                  <a:noFill/>
                </a:ln>
                <a:gradFill flip="none" rotWithShape="1">
                  <a:gsLst>
                    <a:gs pos="25000">
                      <a:srgbClr val="D59ED7"/>
                    </a:gs>
                    <a:gs pos="74000">
                      <a:srgbClr val="8DC8E8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atin typeface="Segoe UI Variable Display Semibold" pitchFamily="2" charset="0"/>
                <a:cs typeface="Segoe UI" panose="020B0502040204020203" pitchFamily="34" charset="0"/>
              </a:defRPr>
            </a:lvl1pPr>
            <a:lvl2pPr marL="228600" marR="0" indent="0" algn="ctr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spc="0" baseline="0"/>
            </a:lvl2pPr>
            <a:lvl3pPr marL="457200" marR="0" indent="0" algn="ctr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spc="0" baseline="0"/>
            </a:lvl3pPr>
            <a:lvl4pPr marL="661988" marR="0" indent="0" algn="ctr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spc="0" baseline="0"/>
            </a:lvl4pPr>
            <a:lvl5pPr marL="855663" marR="0" indent="0" algn="ctr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spc="0" baseline="0"/>
            </a:lvl5pPr>
            <a:lvl6pPr marL="2565040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3031412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97783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4155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en-US" sz="2045" dirty="0"/>
              <a:t>Offering a wide collection (1,700+) of frontier and open models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5F17DC8-22AE-CD31-BA61-1FD46C0D4FFE}"/>
              </a:ext>
            </a:extLst>
          </p:cNvPr>
          <p:cNvSpPr txBox="1"/>
          <p:nvPr/>
        </p:nvSpPr>
        <p:spPr>
          <a:xfrm>
            <a:off x="947508" y="2018115"/>
            <a:ext cx="2005357" cy="24609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914097">
              <a:defRPr/>
            </a:pPr>
            <a:r>
              <a:rPr lang="en-US" sz="1599" dirty="0">
                <a:gradFill>
                  <a:gsLst>
                    <a:gs pos="100000">
                      <a:srgbClr val="FFFFFF"/>
                    </a:gs>
                    <a:gs pos="0">
                      <a:srgbClr val="FFFFFF"/>
                    </a:gs>
                  </a:gsLst>
                  <a:path path="circle">
                    <a:fillToRect t="100000" r="100000"/>
                  </a:path>
                </a:gradFill>
                <a:latin typeface="Segoe UI Variable Display Semibold" pitchFamily="2" charset="0"/>
              </a:rPr>
              <a:t>Azure OpenAI Service</a:t>
            </a:r>
          </a:p>
        </p:txBody>
      </p:sp>
      <p:pic>
        <p:nvPicPr>
          <p:cNvPr id="31" name="Picture 2" descr="Azure logo">
            <a:hlinkClick r:id="rId4"/>
            <a:extLst>
              <a:ext uri="{FF2B5EF4-FFF2-40B4-BE49-F238E27FC236}">
                <a16:creationId xmlns:a16="http://schemas.microsoft.com/office/drawing/2014/main" id="{D4169B81-24B3-E5BF-F2E0-AA46FE600C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17689" y="2035331"/>
            <a:ext cx="322237" cy="180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C8CF52EB-6167-AC84-8B3F-3BA0278EC7D9}"/>
              </a:ext>
            </a:extLst>
          </p:cNvPr>
          <p:cNvSpPr txBox="1"/>
          <p:nvPr/>
        </p:nvSpPr>
        <p:spPr>
          <a:xfrm>
            <a:off x="947508" y="2401777"/>
            <a:ext cx="1682080" cy="16158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defTabSz="913922">
              <a:spcAft>
                <a:spcPts val="600"/>
              </a:spcAft>
              <a:defRPr/>
            </a:pPr>
            <a:r>
              <a:rPr lang="en-US" sz="1050" dirty="0">
                <a:gradFill>
                  <a:gsLst>
                    <a:gs pos="100000">
                      <a:srgbClr val="8DC8E8"/>
                    </a:gs>
                    <a:gs pos="0">
                      <a:srgbClr val="8DC8E8"/>
                    </a:gs>
                  </a:gsLst>
                  <a:path path="circle">
                    <a:fillToRect t="100000" r="100000"/>
                  </a:path>
                </a:gradFill>
                <a:latin typeface="Segoe UI Variable Text" pitchFamily="2" charset="0"/>
              </a:rPr>
              <a:t>GPT-4o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CD48AEC-72AA-15E5-07B8-A77E1F348B3A}"/>
              </a:ext>
            </a:extLst>
          </p:cNvPr>
          <p:cNvSpPr txBox="1"/>
          <p:nvPr/>
        </p:nvSpPr>
        <p:spPr>
          <a:xfrm>
            <a:off x="947507" y="2697605"/>
            <a:ext cx="2428805" cy="16158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defTabSz="913922">
              <a:spcAft>
                <a:spcPts val="600"/>
              </a:spcAft>
              <a:defRPr/>
            </a:pPr>
            <a:r>
              <a:rPr lang="en-US" sz="1050" dirty="0">
                <a:gradFill>
                  <a:gsLst>
                    <a:gs pos="100000">
                      <a:srgbClr val="8DC8E8"/>
                    </a:gs>
                    <a:gs pos="0">
                      <a:srgbClr val="8DC8E8"/>
                    </a:gs>
                  </a:gsLst>
                  <a:path path="circle">
                    <a:fillToRect t="100000" r="100000"/>
                  </a:path>
                </a:gradFill>
                <a:latin typeface="Segoe UI Variable Text" pitchFamily="2" charset="0"/>
              </a:rPr>
              <a:t>GPT-4-Turbo with Vision, GPT-4, GPT-3.5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36E8470-B4C7-4922-F1C1-4E1BD7EC64CD}"/>
              </a:ext>
            </a:extLst>
          </p:cNvPr>
          <p:cNvSpPr txBox="1"/>
          <p:nvPr/>
        </p:nvSpPr>
        <p:spPr>
          <a:xfrm>
            <a:off x="947508" y="2993432"/>
            <a:ext cx="1682080" cy="16158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defTabSz="913922">
              <a:spcAft>
                <a:spcPts val="600"/>
              </a:spcAft>
              <a:defRPr/>
            </a:pPr>
            <a:r>
              <a:rPr lang="en-US" sz="1050" dirty="0">
                <a:gradFill>
                  <a:gsLst>
                    <a:gs pos="100000">
                      <a:srgbClr val="8DC8E8"/>
                    </a:gs>
                    <a:gs pos="0">
                      <a:srgbClr val="8DC8E8"/>
                    </a:gs>
                  </a:gsLst>
                  <a:path path="circle">
                    <a:fillToRect t="100000" r="100000"/>
                  </a:path>
                </a:gradFill>
                <a:latin typeface="Segoe UI Variable Text" pitchFamily="2" charset="0"/>
              </a:rPr>
              <a:t>Embeddings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675E213-1E28-743F-C00E-8836253A176A}"/>
              </a:ext>
            </a:extLst>
          </p:cNvPr>
          <p:cNvSpPr txBox="1"/>
          <p:nvPr/>
        </p:nvSpPr>
        <p:spPr>
          <a:xfrm>
            <a:off x="944262" y="3289260"/>
            <a:ext cx="1682080" cy="16158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defTabSz="913922">
              <a:spcAft>
                <a:spcPts val="600"/>
              </a:spcAft>
              <a:defRPr/>
            </a:pPr>
            <a:r>
              <a:rPr lang="en-US" sz="1050" dirty="0">
                <a:gradFill>
                  <a:gsLst>
                    <a:gs pos="100000">
                      <a:srgbClr val="8DC8E8"/>
                    </a:gs>
                    <a:gs pos="0">
                      <a:srgbClr val="8DC8E8"/>
                    </a:gs>
                  </a:gsLst>
                  <a:path path="circle">
                    <a:fillToRect t="100000" r="100000"/>
                  </a:path>
                </a:gradFill>
                <a:latin typeface="Segoe UI Variable Text" pitchFamily="2" charset="0"/>
              </a:rPr>
              <a:t>DALL·E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62F63B93-02D2-E531-B438-5A2B847B2554}"/>
              </a:ext>
            </a:extLst>
          </p:cNvPr>
          <p:cNvSpPr txBox="1"/>
          <p:nvPr/>
        </p:nvSpPr>
        <p:spPr>
          <a:xfrm>
            <a:off x="944262" y="3585090"/>
            <a:ext cx="1682080" cy="16158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defTabSz="913922">
              <a:spcAft>
                <a:spcPts val="600"/>
              </a:spcAft>
              <a:defRPr/>
            </a:pPr>
            <a:r>
              <a:rPr lang="en-US" sz="1050" dirty="0">
                <a:gradFill>
                  <a:gsLst>
                    <a:gs pos="100000">
                      <a:srgbClr val="8DC8E8"/>
                    </a:gs>
                    <a:gs pos="0">
                      <a:srgbClr val="8DC8E8"/>
                    </a:gs>
                  </a:gsLst>
                  <a:path path="circle">
                    <a:fillToRect t="100000" r="100000"/>
                  </a:path>
                </a:gradFill>
                <a:latin typeface="Segoe UI Variable Text" pitchFamily="2" charset="0"/>
              </a:rPr>
              <a:t>Whisper, Text to speech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5DA8FAB-0A4D-9A52-FDCB-592A1C074CBF}"/>
              </a:ext>
            </a:extLst>
          </p:cNvPr>
          <p:cNvSpPr txBox="1">
            <a:spLocks/>
          </p:cNvSpPr>
          <p:nvPr/>
        </p:nvSpPr>
        <p:spPr>
          <a:xfrm>
            <a:off x="3941065" y="2011995"/>
            <a:ext cx="1409913" cy="24609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914097">
              <a:defRPr/>
            </a:pPr>
            <a:r>
              <a:rPr lang="en-US" sz="1599" b="1" dirty="0">
                <a:gradFill>
                  <a:gsLst>
                    <a:gs pos="100000">
                      <a:srgbClr val="FFFFFF"/>
                    </a:gs>
                    <a:gs pos="0">
                      <a:srgbClr val="FFFFFF"/>
                    </a:gs>
                  </a:gsLst>
                  <a:path path="circle">
                    <a:fillToRect t="100000" r="100000"/>
                  </a:path>
                </a:gradFill>
                <a:latin typeface="Segoe UI Variable Display Semibold" pitchFamily="2" charset="0"/>
              </a:rPr>
              <a:t>Phi models</a:t>
            </a:r>
          </a:p>
        </p:txBody>
      </p:sp>
      <p:pic>
        <p:nvPicPr>
          <p:cNvPr id="65" name="MS logo gray - EMF" descr="Microsoft logo, gray text version">
            <a:extLst>
              <a:ext uri="{FF2B5EF4-FFF2-40B4-BE49-F238E27FC236}">
                <a16:creationId xmlns:a16="http://schemas.microsoft.com/office/drawing/2014/main" id="{303261A1-E89B-FB0F-0B65-CE2D36FD5B9F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78355"/>
          <a:stretch/>
        </p:blipFill>
        <p:spPr bwMode="black">
          <a:xfrm>
            <a:off x="5211107" y="2025908"/>
            <a:ext cx="201960" cy="199803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4ECBA719-E751-B1BD-F90F-597A84D7B85C}"/>
              </a:ext>
            </a:extLst>
          </p:cNvPr>
          <p:cNvSpPr txBox="1"/>
          <p:nvPr/>
        </p:nvSpPr>
        <p:spPr>
          <a:xfrm>
            <a:off x="3944081" y="2401776"/>
            <a:ext cx="820144" cy="16158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R="0" lvl="0" indent="0" defTabSz="914225" fontAlgn="auto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 kumimoji="0" sz="1050" u="none" strike="noStrike" cap="none" spc="0" normalizeH="0" baseline="0">
                <a:ln>
                  <a:noFill/>
                </a:ln>
                <a:gradFill>
                  <a:gsLst>
                    <a:gs pos="100000">
                      <a:srgbClr val="8DC8E8"/>
                    </a:gs>
                    <a:gs pos="0">
                      <a:srgbClr val="8DC8E8"/>
                    </a:gs>
                  </a:gsLst>
                  <a:path path="circle">
                    <a:fillToRect t="100000" r="100000"/>
                  </a:path>
                </a:gradFill>
                <a:effectLst/>
                <a:uLnTx/>
                <a:uFillTx/>
                <a:latin typeface="Segoe UI Variable Text" pitchFamily="2" charset="0"/>
              </a:defRPr>
            </a:lvl1pPr>
          </a:lstStyle>
          <a:p>
            <a:pPr defTabSz="913922">
              <a:defRPr/>
            </a:pPr>
            <a:r>
              <a:rPr lang="en-US" dirty="0"/>
              <a:t>Phi-3-mini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E323D78-B076-E4A5-F708-C11EB4666730}"/>
              </a:ext>
            </a:extLst>
          </p:cNvPr>
          <p:cNvSpPr txBox="1"/>
          <p:nvPr/>
        </p:nvSpPr>
        <p:spPr>
          <a:xfrm>
            <a:off x="3944081" y="2697605"/>
            <a:ext cx="820144" cy="16158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R="0" lvl="0" indent="0" defTabSz="914225" fontAlgn="auto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 kumimoji="0" sz="1050" u="none" strike="noStrike" cap="none" spc="0" normalizeH="0" baseline="0">
                <a:ln>
                  <a:noFill/>
                </a:ln>
                <a:gradFill>
                  <a:gsLst>
                    <a:gs pos="100000">
                      <a:srgbClr val="8DC8E8"/>
                    </a:gs>
                    <a:gs pos="0">
                      <a:srgbClr val="8DC8E8"/>
                    </a:gs>
                  </a:gsLst>
                  <a:path path="circle">
                    <a:fillToRect t="100000" r="100000"/>
                  </a:path>
                </a:gradFill>
                <a:effectLst/>
                <a:uLnTx/>
                <a:uFillTx/>
                <a:latin typeface="Segoe UI Variable Text" pitchFamily="2" charset="0"/>
              </a:defRPr>
            </a:lvl1pPr>
          </a:lstStyle>
          <a:p>
            <a:pPr defTabSz="913922">
              <a:defRPr/>
            </a:pPr>
            <a:r>
              <a:rPr lang="en-US" dirty="0"/>
              <a:t>Phi-3-small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F737D98-FDB3-7F74-51DA-F496B1A83957}"/>
              </a:ext>
            </a:extLst>
          </p:cNvPr>
          <p:cNvSpPr txBox="1"/>
          <p:nvPr/>
        </p:nvSpPr>
        <p:spPr>
          <a:xfrm>
            <a:off x="3944081" y="2993433"/>
            <a:ext cx="992374" cy="16158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R="0" lvl="0" indent="0" defTabSz="914225" fontAlgn="auto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 kumimoji="0" sz="1050" u="none" strike="noStrike" cap="none" spc="0" normalizeH="0" baseline="0">
                <a:ln>
                  <a:noFill/>
                </a:ln>
                <a:gradFill>
                  <a:gsLst>
                    <a:gs pos="100000">
                      <a:srgbClr val="8DC8E8"/>
                    </a:gs>
                    <a:gs pos="0">
                      <a:srgbClr val="8DC8E8"/>
                    </a:gs>
                  </a:gsLst>
                  <a:path path="circle">
                    <a:fillToRect t="100000" r="100000"/>
                  </a:path>
                </a:gradFill>
                <a:effectLst/>
                <a:uLnTx/>
                <a:uFillTx/>
                <a:latin typeface="Segoe UI Variable Text" pitchFamily="2" charset="0"/>
              </a:defRPr>
            </a:lvl1pPr>
          </a:lstStyle>
          <a:p>
            <a:pPr defTabSz="913922">
              <a:defRPr/>
            </a:pPr>
            <a:r>
              <a:rPr lang="en-US" dirty="0"/>
              <a:t>Phi-3-medium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B6674C5-0F81-0985-8BCC-4D93F74450DB}"/>
              </a:ext>
            </a:extLst>
          </p:cNvPr>
          <p:cNvSpPr txBox="1"/>
          <p:nvPr/>
        </p:nvSpPr>
        <p:spPr>
          <a:xfrm>
            <a:off x="3944082" y="3289260"/>
            <a:ext cx="1086115" cy="16158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R="0" lvl="0" indent="0" defTabSz="914225" fontAlgn="auto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 kumimoji="0" sz="1050" u="none" strike="noStrike" cap="none" spc="0" normalizeH="0" baseline="0">
                <a:ln>
                  <a:noFill/>
                </a:ln>
                <a:gradFill>
                  <a:gsLst>
                    <a:gs pos="100000">
                      <a:srgbClr val="8DC8E8"/>
                    </a:gs>
                    <a:gs pos="0">
                      <a:srgbClr val="8DC8E8"/>
                    </a:gs>
                  </a:gsLst>
                  <a:path path="circle">
                    <a:fillToRect t="100000" r="100000"/>
                  </a:path>
                </a:gradFill>
                <a:effectLst/>
                <a:uLnTx/>
                <a:uFillTx/>
                <a:latin typeface="Segoe UI Variable Text" pitchFamily="2" charset="0"/>
              </a:defRPr>
            </a:lvl1pPr>
          </a:lstStyle>
          <a:p>
            <a:pPr defTabSz="913922">
              <a:defRPr/>
            </a:pPr>
            <a:r>
              <a:rPr lang="en-US" dirty="0"/>
              <a:t>Phi-3-vision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822EACE-F63B-4B5F-602E-F28D628FEF09}"/>
              </a:ext>
            </a:extLst>
          </p:cNvPr>
          <p:cNvSpPr txBox="1"/>
          <p:nvPr/>
        </p:nvSpPr>
        <p:spPr>
          <a:xfrm>
            <a:off x="5847188" y="2018115"/>
            <a:ext cx="479298" cy="24609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914097">
              <a:defRPr/>
            </a:pPr>
            <a:r>
              <a:rPr lang="en-US" sz="1599" dirty="0">
                <a:gradFill>
                  <a:gsLst>
                    <a:gs pos="100000">
                      <a:srgbClr val="FFFFFF"/>
                    </a:gs>
                    <a:gs pos="0">
                      <a:srgbClr val="FFFFFF"/>
                    </a:gs>
                  </a:gsLst>
                  <a:path path="circle">
                    <a:fillToRect t="100000" r="100000"/>
                  </a:path>
                </a:gradFill>
                <a:latin typeface="Segoe UI Variable Display Semibold" pitchFamily="2" charset="0"/>
              </a:rPr>
              <a:t>Meta</a:t>
            </a:r>
          </a:p>
        </p:txBody>
      </p:sp>
      <p:pic>
        <p:nvPicPr>
          <p:cNvPr id="36" name="Picture 2" descr="Meta">
            <a:extLst>
              <a:ext uri="{FF2B5EF4-FFF2-40B4-BE49-F238E27FC236}">
                <a16:creationId xmlns:a16="http://schemas.microsoft.com/office/drawing/2014/main" id="{7022019F-EB7B-0C14-D4C1-CA7B73896F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247"/>
          <a:stretch/>
        </p:blipFill>
        <p:spPr bwMode="auto">
          <a:xfrm>
            <a:off x="7056532" y="2050841"/>
            <a:ext cx="249363" cy="149936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D1BE8933-A62F-2EC3-2C26-C98D9E10976D}"/>
              </a:ext>
            </a:extLst>
          </p:cNvPr>
          <p:cNvSpPr txBox="1"/>
          <p:nvPr/>
        </p:nvSpPr>
        <p:spPr>
          <a:xfrm>
            <a:off x="5847188" y="2401775"/>
            <a:ext cx="1483044" cy="178772"/>
          </a:xfrm>
          <a:prstGeom prst="roundRect">
            <a:avLst/>
          </a:prstGeom>
          <a:noFill/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defTabSz="913922">
              <a:spcAft>
                <a:spcPts val="600"/>
              </a:spcAft>
              <a:defRPr/>
            </a:pPr>
            <a:r>
              <a:rPr lang="en-US" sz="1050" dirty="0">
                <a:gradFill>
                  <a:gsLst>
                    <a:gs pos="100000">
                      <a:srgbClr val="8DC8E8"/>
                    </a:gs>
                    <a:gs pos="0">
                      <a:srgbClr val="8DC8E8"/>
                    </a:gs>
                  </a:gsLst>
                  <a:path path="circle">
                    <a:fillToRect t="100000" r="100000"/>
                  </a:path>
                </a:gradFill>
                <a:latin typeface="Segoe UI Variable Text" pitchFamily="2" charset="0"/>
              </a:rPr>
              <a:t>Llama-2-70b/70b-chat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D74290B-3BA9-B6FC-65EB-8A43B9C46D6C}"/>
              </a:ext>
            </a:extLst>
          </p:cNvPr>
          <p:cNvSpPr txBox="1"/>
          <p:nvPr/>
        </p:nvSpPr>
        <p:spPr>
          <a:xfrm>
            <a:off x="5847188" y="2701900"/>
            <a:ext cx="1307753" cy="178772"/>
          </a:xfrm>
          <a:prstGeom prst="roundRect">
            <a:avLst/>
          </a:prstGeom>
          <a:noFill/>
          <a:ln>
            <a:noFill/>
          </a:ln>
        </p:spPr>
        <p:txBody>
          <a:bodyPr wrap="none" lIns="0" tIns="0" rIns="0" bIns="0" rtlCol="0" anchor="ctr">
            <a:spAutoFit/>
          </a:bodyPr>
          <a:lstStyle/>
          <a:p>
            <a:pPr defTabSz="913922">
              <a:spcAft>
                <a:spcPts val="600"/>
              </a:spcAft>
              <a:defRPr/>
            </a:pPr>
            <a:r>
              <a:rPr lang="en-US" sz="1050" dirty="0">
                <a:gradFill>
                  <a:gsLst>
                    <a:gs pos="100000">
                      <a:srgbClr val="8DC8E8"/>
                    </a:gs>
                    <a:gs pos="0">
                      <a:srgbClr val="8DC8E8"/>
                    </a:gs>
                  </a:gsLst>
                  <a:path path="circle">
                    <a:fillToRect t="100000" r="100000"/>
                  </a:path>
                </a:gradFill>
                <a:latin typeface="Segoe UI Variable Text" pitchFamily="2" charset="0"/>
              </a:rPr>
              <a:t>Llama-2-13b/13b-chat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A182836-8418-89DC-94DE-D3F8BDC9CBAF}"/>
              </a:ext>
            </a:extLst>
          </p:cNvPr>
          <p:cNvSpPr txBox="1"/>
          <p:nvPr/>
        </p:nvSpPr>
        <p:spPr>
          <a:xfrm>
            <a:off x="5847188" y="3002025"/>
            <a:ext cx="1458707" cy="178772"/>
          </a:xfrm>
          <a:prstGeom prst="roundRect">
            <a:avLst/>
          </a:prstGeom>
          <a:noFill/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defTabSz="913922">
              <a:spcAft>
                <a:spcPts val="600"/>
              </a:spcAft>
              <a:defRPr/>
            </a:pPr>
            <a:r>
              <a:rPr lang="en-US" sz="1050" dirty="0">
                <a:gradFill>
                  <a:gsLst>
                    <a:gs pos="100000">
                      <a:srgbClr val="8DC8E8"/>
                    </a:gs>
                    <a:gs pos="0">
                      <a:srgbClr val="8DC8E8"/>
                    </a:gs>
                  </a:gsLst>
                  <a:path path="circle">
                    <a:fillToRect t="100000" r="100000"/>
                  </a:path>
                </a:gradFill>
                <a:latin typeface="Segoe UI Variable Text" pitchFamily="2" charset="0"/>
              </a:rPr>
              <a:t>Llama-2-7b/7b-chat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FEC50B9C-753E-4329-36D6-A12C98349726}"/>
              </a:ext>
            </a:extLst>
          </p:cNvPr>
          <p:cNvSpPr txBox="1"/>
          <p:nvPr/>
        </p:nvSpPr>
        <p:spPr>
          <a:xfrm>
            <a:off x="5855312" y="3302151"/>
            <a:ext cx="1299289" cy="16158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defTabSz="913922">
              <a:spcAft>
                <a:spcPts val="600"/>
              </a:spcAft>
              <a:defRPr/>
            </a:pPr>
            <a:r>
              <a:rPr lang="en-US" sz="1050" dirty="0">
                <a:gradFill>
                  <a:gsLst>
                    <a:gs pos="100000">
                      <a:srgbClr val="8DC8E8"/>
                    </a:gs>
                    <a:gs pos="0">
                      <a:srgbClr val="8DC8E8"/>
                    </a:gs>
                  </a:gsLst>
                  <a:path path="circle">
                    <a:fillToRect t="100000" r="100000"/>
                  </a:path>
                </a:gradFill>
                <a:latin typeface="Segoe UI Variable Text" pitchFamily="2" charset="0"/>
              </a:rPr>
              <a:t>Llama-3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EB6E3A4-70E3-75D8-6056-5A254802883C}"/>
              </a:ext>
            </a:extLst>
          </p:cNvPr>
          <p:cNvSpPr txBox="1"/>
          <p:nvPr/>
        </p:nvSpPr>
        <p:spPr>
          <a:xfrm>
            <a:off x="5851866" y="3585090"/>
            <a:ext cx="1204666" cy="16158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defTabSz="913922">
              <a:spcAft>
                <a:spcPts val="600"/>
              </a:spcAft>
              <a:defRPr/>
            </a:pPr>
            <a:r>
              <a:rPr lang="en-US" sz="1050" dirty="0">
                <a:gradFill>
                  <a:gsLst>
                    <a:gs pos="100000">
                      <a:srgbClr val="8DC8E8"/>
                    </a:gs>
                    <a:gs pos="0">
                      <a:srgbClr val="8DC8E8"/>
                    </a:gs>
                  </a:gsLst>
                  <a:path path="circle">
                    <a:fillToRect t="100000" r="100000"/>
                  </a:path>
                </a:gradFill>
                <a:latin typeface="Segoe UI Variable Text" pitchFamily="2" charset="0"/>
              </a:rPr>
              <a:t>CodeLlama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7783386-8FF2-48B9-C086-6C7E46EEEC37}"/>
              </a:ext>
            </a:extLst>
          </p:cNvPr>
          <p:cNvSpPr txBox="1"/>
          <p:nvPr/>
        </p:nvSpPr>
        <p:spPr>
          <a:xfrm>
            <a:off x="7747072" y="2018115"/>
            <a:ext cx="888064" cy="24609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914097">
              <a:defRPr/>
            </a:pPr>
            <a:r>
              <a:rPr lang="en-US" sz="1599" dirty="0">
                <a:gradFill>
                  <a:gsLst>
                    <a:gs pos="100000">
                      <a:srgbClr val="FFFFFF"/>
                    </a:gs>
                    <a:gs pos="0">
                      <a:srgbClr val="FFFFFF"/>
                    </a:gs>
                  </a:gsLst>
                  <a:path path="circle">
                    <a:fillToRect t="100000" r="100000"/>
                  </a:path>
                </a:gradFill>
                <a:latin typeface="Segoe UI Variable Display Semibold" pitchFamily="2" charset="0"/>
              </a:rPr>
              <a:t>Mistral AI</a:t>
            </a:r>
          </a:p>
        </p:txBody>
      </p:sp>
      <p:pic>
        <p:nvPicPr>
          <p:cNvPr id="42" name="Picture 4" descr="Mistral AI logo">
            <a:extLst>
              <a:ext uri="{FF2B5EF4-FFF2-40B4-BE49-F238E27FC236}">
                <a16:creationId xmlns:a16="http://schemas.microsoft.com/office/drawing/2014/main" id="{89B3E736-F45D-C8DF-7F56-1CD647C80E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078519" y="2021557"/>
            <a:ext cx="208505" cy="208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CEF315EA-4DE1-F471-FB65-1634AD861886}"/>
              </a:ext>
            </a:extLst>
          </p:cNvPr>
          <p:cNvSpPr txBox="1"/>
          <p:nvPr/>
        </p:nvSpPr>
        <p:spPr>
          <a:xfrm>
            <a:off x="7740886" y="2401776"/>
            <a:ext cx="1183510" cy="16158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defTabSz="913922">
              <a:spcAft>
                <a:spcPts val="600"/>
              </a:spcAft>
              <a:defRPr/>
            </a:pPr>
            <a:r>
              <a:rPr lang="en-US" sz="1050" dirty="0">
                <a:gradFill>
                  <a:gsLst>
                    <a:gs pos="100000">
                      <a:srgbClr val="8DC8E8"/>
                    </a:gs>
                    <a:gs pos="0">
                      <a:srgbClr val="8DC8E8"/>
                    </a:gs>
                  </a:gsLst>
                  <a:path path="circle">
                    <a:fillToRect t="100000" r="100000"/>
                  </a:path>
                </a:gradFill>
                <a:latin typeface="Segoe UI Variable Text" pitchFamily="2" charset="0"/>
              </a:rPr>
              <a:t>Mistral Large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1B1CDD6-0FBD-7110-F850-7F3C25A1C8B5}"/>
              </a:ext>
            </a:extLst>
          </p:cNvPr>
          <p:cNvSpPr txBox="1"/>
          <p:nvPr/>
        </p:nvSpPr>
        <p:spPr>
          <a:xfrm>
            <a:off x="7740886" y="2684307"/>
            <a:ext cx="1183510" cy="16158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defTabSz="913922">
              <a:spcAft>
                <a:spcPts val="600"/>
              </a:spcAft>
              <a:defRPr/>
            </a:pPr>
            <a:r>
              <a:rPr lang="en-US" sz="1050" dirty="0">
                <a:gradFill>
                  <a:gsLst>
                    <a:gs pos="100000">
                      <a:srgbClr val="8DC8E8"/>
                    </a:gs>
                    <a:gs pos="0">
                      <a:srgbClr val="8DC8E8"/>
                    </a:gs>
                  </a:gsLst>
                  <a:path path="circle">
                    <a:fillToRect t="100000" r="100000"/>
                  </a:path>
                </a:gradFill>
                <a:latin typeface="Segoe UI Variable Text" pitchFamily="2" charset="0"/>
              </a:rPr>
              <a:t>Mistral 7B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1E79A57-1C15-EBE4-B75B-8F8B29BBC171}"/>
              </a:ext>
            </a:extLst>
          </p:cNvPr>
          <p:cNvSpPr txBox="1"/>
          <p:nvPr/>
        </p:nvSpPr>
        <p:spPr>
          <a:xfrm>
            <a:off x="7740886" y="2934345"/>
            <a:ext cx="1183510" cy="32316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defTabSz="913922">
              <a:spcAft>
                <a:spcPts val="600"/>
              </a:spcAft>
              <a:defRPr/>
            </a:pPr>
            <a:r>
              <a:rPr lang="en-US" sz="1050" dirty="0">
                <a:gradFill>
                  <a:gsLst>
                    <a:gs pos="100000">
                      <a:srgbClr val="8DC8E8"/>
                    </a:gs>
                    <a:gs pos="0">
                      <a:srgbClr val="8DC8E8"/>
                    </a:gs>
                  </a:gsLst>
                  <a:path path="circle">
                    <a:fillToRect t="100000" r="100000"/>
                  </a:path>
                </a:gradFill>
                <a:latin typeface="Segoe UI Variable Text" pitchFamily="2" charset="0"/>
              </a:rPr>
              <a:t>Mixtral 8x7B – Mixture of Experts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F26CE51-BB69-3638-69E7-1A1F88FCCC08}"/>
              </a:ext>
            </a:extLst>
          </p:cNvPr>
          <p:cNvSpPr txBox="1"/>
          <p:nvPr/>
        </p:nvSpPr>
        <p:spPr>
          <a:xfrm>
            <a:off x="9762789" y="2018115"/>
            <a:ext cx="681277" cy="24609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914097">
              <a:defRPr/>
            </a:pPr>
            <a:r>
              <a:rPr lang="en-US" sz="1599" dirty="0">
                <a:gradFill>
                  <a:gsLst>
                    <a:gs pos="100000">
                      <a:srgbClr val="FFFFFF"/>
                    </a:gs>
                    <a:gs pos="0">
                      <a:srgbClr val="FFFFFF"/>
                    </a:gs>
                  </a:gsLst>
                  <a:path path="circle">
                    <a:fillToRect t="100000" r="100000"/>
                  </a:path>
                </a:gradFill>
                <a:latin typeface="Segoe UI Variable Display Semibold" pitchFamily="2" charset="0"/>
              </a:rPr>
              <a:t>Cohere</a:t>
            </a:r>
          </a:p>
        </p:txBody>
      </p:sp>
      <p:pic>
        <p:nvPicPr>
          <p:cNvPr id="53" name="Picture 52" descr="Cohere logo">
            <a:extLst>
              <a:ext uri="{FF2B5EF4-FFF2-40B4-BE49-F238E27FC236}">
                <a16:creationId xmlns:a16="http://schemas.microsoft.com/office/drawing/2014/main" id="{83DAB90C-7B51-6F91-B2CF-07FDB9D1BFA7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491"/>
          <a:stretch/>
        </p:blipFill>
        <p:spPr>
          <a:xfrm>
            <a:off x="11049753" y="2029053"/>
            <a:ext cx="219490" cy="193513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52F8F4B9-4D0E-465F-0FB8-85E0992D2075}"/>
              </a:ext>
            </a:extLst>
          </p:cNvPr>
          <p:cNvSpPr txBox="1"/>
          <p:nvPr/>
        </p:nvSpPr>
        <p:spPr>
          <a:xfrm>
            <a:off x="9762789" y="2401776"/>
            <a:ext cx="830122" cy="16158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defTabSz="913922">
              <a:spcAft>
                <a:spcPts val="600"/>
              </a:spcAft>
              <a:defRPr/>
            </a:pPr>
            <a:r>
              <a:rPr lang="en-US" sz="1050" dirty="0">
                <a:gradFill>
                  <a:gsLst>
                    <a:gs pos="100000">
                      <a:srgbClr val="8DC8E8"/>
                    </a:gs>
                    <a:gs pos="0">
                      <a:srgbClr val="8DC8E8"/>
                    </a:gs>
                  </a:gsLst>
                  <a:path path="circle">
                    <a:fillToRect t="100000" r="100000"/>
                  </a:path>
                </a:gradFill>
                <a:latin typeface="Segoe UI Variable Text" pitchFamily="2" charset="0"/>
              </a:rPr>
              <a:t>Cohere R+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B180B91-2D21-1D42-C765-44E473508B31}"/>
              </a:ext>
            </a:extLst>
          </p:cNvPr>
          <p:cNvSpPr txBox="1"/>
          <p:nvPr/>
        </p:nvSpPr>
        <p:spPr>
          <a:xfrm>
            <a:off x="9762789" y="2695040"/>
            <a:ext cx="982153" cy="16158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defTabSz="913922">
              <a:spcAft>
                <a:spcPts val="600"/>
              </a:spcAft>
              <a:defRPr/>
            </a:pPr>
            <a:r>
              <a:rPr lang="en-US" sz="1050" dirty="0">
                <a:gradFill>
                  <a:gsLst>
                    <a:gs pos="100000">
                      <a:srgbClr val="8DC8E8"/>
                    </a:gs>
                    <a:gs pos="0">
                      <a:srgbClr val="8DC8E8"/>
                    </a:gs>
                  </a:gsLst>
                  <a:path path="circle">
                    <a:fillToRect t="100000" r="100000"/>
                  </a:path>
                </a:gradFill>
                <a:latin typeface="Segoe UI Variable Text" pitchFamily="2" charset="0"/>
              </a:rPr>
              <a:t>Cohere R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29D0A6D6-FE09-5359-9513-4C6E1AEA7B19}"/>
              </a:ext>
            </a:extLst>
          </p:cNvPr>
          <p:cNvSpPr txBox="1"/>
          <p:nvPr/>
        </p:nvSpPr>
        <p:spPr>
          <a:xfrm>
            <a:off x="9762789" y="2992149"/>
            <a:ext cx="1794558" cy="16158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defTabSz="913922">
              <a:spcAft>
                <a:spcPts val="600"/>
              </a:spcAft>
              <a:defRPr/>
            </a:pPr>
            <a:r>
              <a:rPr lang="en-US" sz="1050" dirty="0">
                <a:gradFill>
                  <a:gsLst>
                    <a:gs pos="100000">
                      <a:srgbClr val="8DC8E8"/>
                    </a:gs>
                    <a:gs pos="0">
                      <a:srgbClr val="8DC8E8"/>
                    </a:gs>
                  </a:gsLst>
                  <a:path path="circle">
                    <a:fillToRect t="100000" r="100000"/>
                  </a:path>
                </a:gradFill>
                <a:latin typeface="Segoe UI Variable Text" pitchFamily="2" charset="0"/>
              </a:rPr>
              <a:t>Embed v3-Multilingual</a:t>
            </a:r>
            <a:endParaRPr lang="en-US" sz="1100" dirty="0">
              <a:gradFill>
                <a:gsLst>
                  <a:gs pos="100000">
                    <a:srgbClr val="8DC8E8"/>
                  </a:gs>
                  <a:gs pos="0">
                    <a:srgbClr val="8DC8E8"/>
                  </a:gs>
                </a:gsLst>
                <a:path path="circle">
                  <a:fillToRect t="100000" r="100000"/>
                </a:path>
              </a:gradFill>
              <a:latin typeface="Segoe UI Variable Text" pitchFamily="2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170DC355-6876-EB68-EC4A-89DB6A9DA860}"/>
              </a:ext>
            </a:extLst>
          </p:cNvPr>
          <p:cNvSpPr txBox="1"/>
          <p:nvPr/>
        </p:nvSpPr>
        <p:spPr>
          <a:xfrm>
            <a:off x="9762789" y="3289260"/>
            <a:ext cx="1286964" cy="16158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defTabSz="913922">
              <a:spcAft>
                <a:spcPts val="600"/>
              </a:spcAft>
              <a:defRPr/>
            </a:pPr>
            <a:r>
              <a:rPr lang="en-US" sz="1050" dirty="0">
                <a:gradFill>
                  <a:gsLst>
                    <a:gs pos="100000">
                      <a:srgbClr val="8DC8E8"/>
                    </a:gs>
                    <a:gs pos="0">
                      <a:srgbClr val="8DC8E8"/>
                    </a:gs>
                  </a:gsLst>
                  <a:path path="circle">
                    <a:fillToRect t="100000" r="100000"/>
                  </a:path>
                </a:gradFill>
                <a:latin typeface="Segoe UI Variable Text" pitchFamily="2" charset="0"/>
              </a:rPr>
              <a:t>Embed v3-English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C0427C0-31C6-2AAB-487B-37438430A214}"/>
              </a:ext>
            </a:extLst>
          </p:cNvPr>
          <p:cNvSpPr txBox="1"/>
          <p:nvPr/>
        </p:nvSpPr>
        <p:spPr>
          <a:xfrm>
            <a:off x="947509" y="4227733"/>
            <a:ext cx="1275990" cy="24609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R="0" lvl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path path="circle">
                    <a:fillToRect t="100000" r="100000"/>
                  </a:path>
                </a:gradFill>
                <a:effectLst/>
                <a:uLnTx/>
                <a:uFillTx/>
                <a:latin typeface="Segoe UI Variable Display Semibold" pitchFamily="2" charset="0"/>
              </a:defRPr>
            </a:lvl1pPr>
          </a:lstStyle>
          <a:p>
            <a:pPr defTabSz="914097">
              <a:defRPr/>
            </a:pPr>
            <a:r>
              <a:rPr lang="en-US" sz="1599" dirty="0">
                <a:gradFill>
                  <a:gsLst>
                    <a:gs pos="100000">
                      <a:srgbClr val="FFFFFF"/>
                    </a:gs>
                    <a:gs pos="0">
                      <a:srgbClr val="FFFFFF"/>
                    </a:gs>
                  </a:gsLst>
                  <a:path path="circle">
                    <a:fillToRect t="100000" r="100000"/>
                  </a:path>
                </a:gradFill>
              </a:rPr>
              <a:t>Hugging Face</a:t>
            </a:r>
          </a:p>
        </p:txBody>
      </p:sp>
      <p:pic>
        <p:nvPicPr>
          <p:cNvPr id="6" name="Picture 2" descr="Hugging Face logo">
            <a:extLst>
              <a:ext uri="{FF2B5EF4-FFF2-40B4-BE49-F238E27FC236}">
                <a16:creationId xmlns:a16="http://schemas.microsoft.com/office/drawing/2014/main" id="{4E08724F-5D46-5FA1-D80A-DDA76FD0AD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912713" y="4222061"/>
            <a:ext cx="247050" cy="226732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DB14878-0400-AD46-A06C-8535DFE313BA}"/>
              </a:ext>
            </a:extLst>
          </p:cNvPr>
          <p:cNvSpPr txBox="1"/>
          <p:nvPr/>
        </p:nvSpPr>
        <p:spPr>
          <a:xfrm>
            <a:off x="947509" y="4703560"/>
            <a:ext cx="1329695" cy="16158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R="0" lvl="0" indent="0" defTabSz="914225" fontAlgn="auto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 kumimoji="0" sz="1050" u="none" strike="noStrike" cap="none" spc="0" normalizeH="0" baseline="0">
                <a:ln>
                  <a:noFill/>
                </a:ln>
                <a:gradFill>
                  <a:gsLst>
                    <a:gs pos="100000">
                      <a:srgbClr val="8DC8E8"/>
                    </a:gs>
                    <a:gs pos="0">
                      <a:srgbClr val="8DC8E8"/>
                    </a:gs>
                  </a:gsLst>
                  <a:path path="circle">
                    <a:fillToRect t="100000" r="100000"/>
                  </a:path>
                </a:gradFill>
                <a:effectLst/>
                <a:uLnTx/>
                <a:uFillTx/>
                <a:latin typeface="Segoe UI Variable Text" pitchFamily="2" charset="0"/>
              </a:defRPr>
            </a:lvl1pPr>
          </a:lstStyle>
          <a:p>
            <a:pPr defTabSz="913922">
              <a:defRPr/>
            </a:pPr>
            <a:r>
              <a:rPr lang="en-US" dirty="0"/>
              <a:t>Falcon/TII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2AB4113-D870-8533-FE99-0E23BD204674}"/>
              </a:ext>
            </a:extLst>
          </p:cNvPr>
          <p:cNvSpPr txBox="1"/>
          <p:nvPr/>
        </p:nvSpPr>
        <p:spPr>
          <a:xfrm>
            <a:off x="947509" y="5032234"/>
            <a:ext cx="1716002" cy="16158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R="0" lvl="0" indent="0" defTabSz="914225" fontAlgn="auto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 kumimoji="0" sz="1050" u="none" strike="noStrike" cap="none" spc="0" normalizeH="0" baseline="0">
                <a:ln>
                  <a:noFill/>
                </a:ln>
                <a:gradFill>
                  <a:gsLst>
                    <a:gs pos="100000">
                      <a:srgbClr val="8DC8E8"/>
                    </a:gs>
                    <a:gs pos="0">
                      <a:srgbClr val="8DC8E8"/>
                    </a:gs>
                  </a:gsLst>
                  <a:path path="circle">
                    <a:fillToRect t="100000" r="100000"/>
                  </a:path>
                </a:gradFill>
                <a:effectLst/>
                <a:uLnTx/>
                <a:uFillTx/>
                <a:latin typeface="Segoe UI Variable Text" pitchFamily="2" charset="0"/>
              </a:defRPr>
            </a:lvl1pPr>
          </a:lstStyle>
          <a:p>
            <a:pPr defTabSz="913922">
              <a:defRPr/>
            </a:pPr>
            <a:r>
              <a:rPr lang="en-US" dirty="0"/>
              <a:t>Stable Diffusion/Stability AI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1F0C19-C729-AD84-C368-1987FEC86D36}"/>
              </a:ext>
            </a:extLst>
          </p:cNvPr>
          <p:cNvSpPr txBox="1"/>
          <p:nvPr/>
        </p:nvSpPr>
        <p:spPr>
          <a:xfrm>
            <a:off x="947509" y="5360907"/>
            <a:ext cx="1329695" cy="16158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R="0" lvl="0" indent="0" defTabSz="914225" fontAlgn="auto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 kumimoji="0" sz="1050" u="none" strike="noStrike" cap="none" spc="0" normalizeH="0" baseline="0">
                <a:ln>
                  <a:noFill/>
                </a:ln>
                <a:gradFill>
                  <a:gsLst>
                    <a:gs pos="100000">
                      <a:srgbClr val="8DC8E8"/>
                    </a:gs>
                    <a:gs pos="0">
                      <a:srgbClr val="8DC8E8"/>
                    </a:gs>
                  </a:gsLst>
                  <a:path path="circle">
                    <a:fillToRect t="100000" r="100000"/>
                  </a:path>
                </a:gradFill>
                <a:effectLst/>
                <a:uLnTx/>
                <a:uFillTx/>
                <a:latin typeface="Segoe UI Variable Text" pitchFamily="2" charset="0"/>
              </a:defRPr>
            </a:lvl1pPr>
          </a:lstStyle>
          <a:p>
            <a:pPr defTabSz="913922">
              <a:defRPr/>
            </a:pPr>
            <a:r>
              <a:rPr lang="en-US" dirty="0"/>
              <a:t>Dolly/Databricks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CA38ED3-A434-804B-9A42-D86C40AED6DD}"/>
              </a:ext>
            </a:extLst>
          </p:cNvPr>
          <p:cNvSpPr txBox="1"/>
          <p:nvPr/>
        </p:nvSpPr>
        <p:spPr>
          <a:xfrm>
            <a:off x="947509" y="5689581"/>
            <a:ext cx="1329695" cy="16158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R="0" lvl="0" indent="0" defTabSz="914225" fontAlgn="auto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 kumimoji="0" sz="1050" u="none" strike="noStrike" cap="none" spc="0" normalizeH="0" baseline="0">
                <a:ln>
                  <a:noFill/>
                </a:ln>
                <a:gradFill>
                  <a:gsLst>
                    <a:gs pos="100000">
                      <a:srgbClr val="8DC8E8"/>
                    </a:gs>
                    <a:gs pos="0">
                      <a:srgbClr val="8DC8E8"/>
                    </a:gs>
                  </a:gsLst>
                  <a:path path="circle">
                    <a:fillToRect t="100000" r="100000"/>
                  </a:path>
                </a:gradFill>
                <a:effectLst/>
                <a:uLnTx/>
                <a:uFillTx/>
                <a:latin typeface="Segoe UI Variable Text" pitchFamily="2" charset="0"/>
              </a:defRPr>
            </a:lvl1pPr>
          </a:lstStyle>
          <a:p>
            <a:pPr defTabSz="913922">
              <a:defRPr/>
            </a:pPr>
            <a:r>
              <a:rPr lang="en-US" dirty="0"/>
              <a:t>CLIP/OpenAI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C945349-B3FE-0B52-DE42-08227C613AE7}"/>
              </a:ext>
            </a:extLst>
          </p:cNvPr>
          <p:cNvSpPr txBox="1"/>
          <p:nvPr/>
        </p:nvSpPr>
        <p:spPr>
          <a:xfrm>
            <a:off x="3720974" y="4227733"/>
            <a:ext cx="997068" cy="24609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R="0" lvl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path path="circle">
                    <a:fillToRect t="100000" r="100000"/>
                  </a:path>
                </a:gradFill>
                <a:effectLst/>
                <a:uLnTx/>
                <a:uFillTx/>
                <a:latin typeface="Segoe UI Variable Display Semibold" pitchFamily="2" charset="0"/>
              </a:defRPr>
            </a:lvl1pPr>
          </a:lstStyle>
          <a:p>
            <a:pPr defTabSz="914097">
              <a:defRPr/>
            </a:pPr>
            <a:r>
              <a:rPr lang="en-US" sz="1599" dirty="0">
                <a:gradFill>
                  <a:gsLst>
                    <a:gs pos="100000">
                      <a:srgbClr val="FFFFFF"/>
                    </a:gs>
                    <a:gs pos="0">
                      <a:srgbClr val="FFFFFF"/>
                    </a:gs>
                  </a:gsLst>
                  <a:path path="circle">
                    <a:fillToRect t="100000" r="100000"/>
                  </a:path>
                </a:gradFill>
              </a:rPr>
              <a:t>Databricks</a:t>
            </a:r>
          </a:p>
        </p:txBody>
      </p:sp>
      <p:pic>
        <p:nvPicPr>
          <p:cNvPr id="21" name="Picture 2" descr="Databricks - Battery Ventures">
            <a:extLst>
              <a:ext uri="{FF2B5EF4-FFF2-40B4-BE49-F238E27FC236}">
                <a16:creationId xmlns:a16="http://schemas.microsoft.com/office/drawing/2014/main" id="{E36542B4-8C36-0188-C228-F79861374F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690312" y="4219017"/>
            <a:ext cx="222554" cy="232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B2811CE-268B-3ABF-C5E5-A750E79B0D15}"/>
              </a:ext>
            </a:extLst>
          </p:cNvPr>
          <p:cNvSpPr txBox="1"/>
          <p:nvPr/>
        </p:nvSpPr>
        <p:spPr>
          <a:xfrm>
            <a:off x="3718812" y="4703560"/>
            <a:ext cx="1430557" cy="16158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R="0" lvl="0" indent="0" defTabSz="914225" fontAlgn="auto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 kumimoji="0" sz="1050" u="none" strike="noStrike" cap="none" spc="0" normalizeH="0" baseline="0">
                <a:ln>
                  <a:noFill/>
                </a:ln>
                <a:gradFill>
                  <a:gsLst>
                    <a:gs pos="100000">
                      <a:srgbClr val="8DC8E8"/>
                    </a:gs>
                    <a:gs pos="0">
                      <a:srgbClr val="8DC8E8"/>
                    </a:gs>
                  </a:gsLst>
                  <a:path path="circle">
                    <a:fillToRect t="100000" r="100000"/>
                  </a:path>
                </a:gradFill>
                <a:effectLst/>
                <a:uLnTx/>
                <a:uFillTx/>
                <a:latin typeface="Segoe UI Variable Text" pitchFamily="2" charset="0"/>
              </a:defRPr>
            </a:lvl1pPr>
          </a:lstStyle>
          <a:p>
            <a:pPr defTabSz="913922">
              <a:defRPr/>
            </a:pPr>
            <a:r>
              <a:rPr lang="en-US" dirty="0"/>
              <a:t>Databricks/dbrx-base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770467E-BF08-7CD8-1786-E85FC8C737B2}"/>
              </a:ext>
            </a:extLst>
          </p:cNvPr>
          <p:cNvSpPr txBox="1"/>
          <p:nvPr/>
        </p:nvSpPr>
        <p:spPr>
          <a:xfrm>
            <a:off x="3724545" y="5032234"/>
            <a:ext cx="2559653" cy="16158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R="0" lvl="0" indent="0" defTabSz="914225" fontAlgn="auto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 kumimoji="0" sz="1050" u="none" strike="noStrike" cap="none" spc="0" normalizeH="0" baseline="0">
                <a:ln>
                  <a:noFill/>
                </a:ln>
                <a:gradFill>
                  <a:gsLst>
                    <a:gs pos="100000">
                      <a:srgbClr val="8DC8E8"/>
                    </a:gs>
                    <a:gs pos="0">
                      <a:srgbClr val="8DC8E8"/>
                    </a:gs>
                  </a:gsLst>
                  <a:path path="circle">
                    <a:fillToRect t="100000" r="100000"/>
                  </a:path>
                </a:gradFill>
                <a:effectLst/>
                <a:uLnTx/>
                <a:uFillTx/>
                <a:latin typeface="Segoe UI Variable Text" pitchFamily="2" charset="0"/>
              </a:defRPr>
            </a:lvl1pPr>
          </a:lstStyle>
          <a:p>
            <a:pPr defTabSz="913922">
              <a:defRPr/>
            </a:pPr>
            <a:r>
              <a:rPr lang="en-US" dirty="0"/>
              <a:t>Databricks/dbrx-instruct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9DADA3B-D997-3A58-24F6-7E52D74313DE}"/>
              </a:ext>
            </a:extLst>
          </p:cNvPr>
          <p:cNvSpPr txBox="1"/>
          <p:nvPr/>
        </p:nvSpPr>
        <p:spPr>
          <a:xfrm>
            <a:off x="6388556" y="4227733"/>
            <a:ext cx="684483" cy="24609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R="0" lvl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path path="circle">
                    <a:fillToRect t="100000" r="100000"/>
                  </a:path>
                </a:gradFill>
                <a:effectLst/>
                <a:uLnTx/>
                <a:uFillTx/>
                <a:latin typeface="Segoe UI Variable Display Semibold" pitchFamily="2" charset="0"/>
              </a:defRPr>
            </a:lvl1pPr>
          </a:lstStyle>
          <a:p>
            <a:pPr defTabSz="914097">
              <a:defRPr/>
            </a:pPr>
            <a:r>
              <a:rPr lang="en-US" sz="1599" dirty="0">
                <a:gradFill>
                  <a:gsLst>
                    <a:gs pos="100000">
                      <a:srgbClr val="FFFFFF"/>
                    </a:gs>
                    <a:gs pos="0">
                      <a:srgbClr val="FFFFFF"/>
                    </a:gs>
                  </a:gsLst>
                  <a:path path="circle">
                    <a:fillToRect t="100000" r="100000"/>
                  </a:path>
                </a:gradFill>
              </a:rPr>
              <a:t>NVIDIA</a:t>
            </a:r>
          </a:p>
        </p:txBody>
      </p:sp>
      <p:pic>
        <p:nvPicPr>
          <p:cNvPr id="24" name="Picture 23" descr="Nvidia Logo">
            <a:extLst>
              <a:ext uri="{FF2B5EF4-FFF2-40B4-BE49-F238E27FC236}">
                <a16:creationId xmlns:a16="http://schemas.microsoft.com/office/drawing/2014/main" id="{60A8707B-35BE-631D-12FE-2FAE5AD81894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549"/>
          <a:stretch/>
        </p:blipFill>
        <p:spPr>
          <a:xfrm>
            <a:off x="8140829" y="4233133"/>
            <a:ext cx="383624" cy="20458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B8185FB-2DB5-1FCE-D616-19EEAD4692FC}"/>
              </a:ext>
            </a:extLst>
          </p:cNvPr>
          <p:cNvSpPr txBox="1"/>
          <p:nvPr/>
        </p:nvSpPr>
        <p:spPr>
          <a:xfrm>
            <a:off x="6388557" y="4703560"/>
            <a:ext cx="1525800" cy="16158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R="0" lvl="0" indent="0" defTabSz="914225" fontAlgn="auto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 kumimoji="0" sz="1050" u="none" strike="noStrike" cap="none" spc="0" normalizeH="0" baseline="0">
                <a:ln>
                  <a:noFill/>
                </a:ln>
                <a:gradFill>
                  <a:gsLst>
                    <a:gs pos="100000">
                      <a:srgbClr val="8DC8E8"/>
                    </a:gs>
                    <a:gs pos="0">
                      <a:srgbClr val="8DC8E8"/>
                    </a:gs>
                  </a:gsLst>
                  <a:path path="circle">
                    <a:fillToRect t="100000" r="100000"/>
                  </a:path>
                </a:gradFill>
                <a:effectLst/>
                <a:uLnTx/>
                <a:uFillTx/>
                <a:latin typeface="Segoe UI Variable Text" pitchFamily="2" charset="0"/>
              </a:defRPr>
            </a:lvl1pPr>
          </a:lstStyle>
          <a:p>
            <a:pPr defTabSz="913922">
              <a:defRPr/>
            </a:pPr>
            <a:r>
              <a:rPr lang="en-US" dirty="0"/>
              <a:t>Nemotron-3-8B-4k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50D6529-AEA2-BBE6-0FA8-CABB87533E1B}"/>
              </a:ext>
            </a:extLst>
          </p:cNvPr>
          <p:cNvSpPr txBox="1"/>
          <p:nvPr/>
        </p:nvSpPr>
        <p:spPr>
          <a:xfrm>
            <a:off x="6388556" y="4951443"/>
            <a:ext cx="2190529" cy="32316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R="0" lvl="0" indent="0" defTabSz="914225" fontAlgn="auto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 kumimoji="0" sz="1050" u="none" strike="noStrike" cap="none" spc="0" normalizeH="0" baseline="0">
                <a:ln>
                  <a:noFill/>
                </a:ln>
                <a:gradFill>
                  <a:gsLst>
                    <a:gs pos="100000">
                      <a:srgbClr val="8DC8E8"/>
                    </a:gs>
                    <a:gs pos="0">
                      <a:srgbClr val="8DC8E8"/>
                    </a:gs>
                  </a:gsLst>
                  <a:path path="circle">
                    <a:fillToRect t="100000" r="100000"/>
                  </a:path>
                </a:gradFill>
                <a:effectLst/>
                <a:uLnTx/>
                <a:uFillTx/>
                <a:latin typeface="Segoe UI Variable Text" pitchFamily="2" charset="0"/>
              </a:defRPr>
            </a:lvl1pPr>
          </a:lstStyle>
          <a:p>
            <a:pPr defTabSz="913922">
              <a:defRPr/>
            </a:pPr>
            <a:r>
              <a:rPr lang="en-US" dirty="0"/>
              <a:t>Nemotron-3-8B-Chat-SFT/RLHF/ SteerLM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A3DA119-A933-C3A3-13ED-93862D836F50}"/>
              </a:ext>
            </a:extLst>
          </p:cNvPr>
          <p:cNvSpPr txBox="1"/>
          <p:nvPr/>
        </p:nvSpPr>
        <p:spPr>
          <a:xfrm>
            <a:off x="6388557" y="5360907"/>
            <a:ext cx="1525800" cy="16158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R="0" lvl="0" indent="0" defTabSz="914225" fontAlgn="auto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 kumimoji="0" sz="1050" u="none" strike="noStrike" cap="none" spc="0" normalizeH="0" baseline="0">
                <a:ln>
                  <a:noFill/>
                </a:ln>
                <a:gradFill>
                  <a:gsLst>
                    <a:gs pos="100000">
                      <a:srgbClr val="8DC8E8"/>
                    </a:gs>
                    <a:gs pos="0">
                      <a:srgbClr val="8DC8E8"/>
                    </a:gs>
                  </a:gsLst>
                  <a:path path="circle">
                    <a:fillToRect t="100000" r="100000"/>
                  </a:path>
                </a:gradFill>
                <a:effectLst/>
                <a:uLnTx/>
                <a:uFillTx/>
                <a:latin typeface="Segoe UI Variable Text" pitchFamily="2" charset="0"/>
              </a:defRPr>
            </a:lvl1pPr>
          </a:lstStyle>
          <a:p>
            <a:pPr defTabSz="913922">
              <a:defRPr/>
            </a:pPr>
            <a:r>
              <a:rPr lang="en-US" dirty="0"/>
              <a:t>Nemotron-3-8B-QA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E02F05C-75DB-43D3-C244-F1E6597ADA0A}"/>
              </a:ext>
            </a:extLst>
          </p:cNvPr>
          <p:cNvSpPr txBox="1"/>
          <p:nvPr/>
        </p:nvSpPr>
        <p:spPr>
          <a:xfrm>
            <a:off x="9090058" y="4227733"/>
            <a:ext cx="953787" cy="24609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R="0" lvl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path path="circle">
                    <a:fillToRect t="100000" r="100000"/>
                  </a:path>
                </a:gradFill>
                <a:effectLst/>
                <a:uLnTx/>
                <a:uFillTx/>
                <a:latin typeface="Segoe UI Variable Display Semibold" pitchFamily="2" charset="0"/>
              </a:defRPr>
            </a:lvl1pPr>
          </a:lstStyle>
          <a:p>
            <a:pPr defTabSz="914097">
              <a:defRPr/>
            </a:pPr>
            <a:r>
              <a:rPr lang="en-US" sz="1599" dirty="0">
                <a:gradFill>
                  <a:gsLst>
                    <a:gs pos="100000">
                      <a:srgbClr val="FFFFFF"/>
                    </a:gs>
                    <a:gs pos="0">
                      <a:srgbClr val="FFFFFF"/>
                    </a:gs>
                  </a:gsLst>
                  <a:path path="circle">
                    <a:fillToRect t="100000" r="100000"/>
                  </a:path>
                </a:gradFill>
              </a:rPr>
              <a:t>Snowflake</a:t>
            </a:r>
          </a:p>
        </p:txBody>
      </p:sp>
      <p:pic>
        <p:nvPicPr>
          <p:cNvPr id="25" name="Picture 24" descr="Snowflake logo">
            <a:extLst>
              <a:ext uri="{FF2B5EF4-FFF2-40B4-BE49-F238E27FC236}">
                <a16:creationId xmlns:a16="http://schemas.microsoft.com/office/drawing/2014/main" id="{9FCD8C8C-48CF-12D5-9126-5F6D76162AE6}"/>
              </a:ext>
            </a:extLst>
          </p:cNvPr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29347" y="4227854"/>
            <a:ext cx="215144" cy="215144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A06E0191-EF1C-B873-33D3-AD2D7E41775E}"/>
              </a:ext>
            </a:extLst>
          </p:cNvPr>
          <p:cNvSpPr txBox="1"/>
          <p:nvPr/>
        </p:nvSpPr>
        <p:spPr>
          <a:xfrm>
            <a:off x="9090058" y="4703560"/>
            <a:ext cx="1497057" cy="16158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R="0" lvl="0" indent="0" defTabSz="914225" fontAlgn="auto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 kumimoji="0" sz="1050" u="none" strike="noStrike" cap="none" spc="0" normalizeH="0" baseline="0">
                <a:ln>
                  <a:noFill/>
                </a:ln>
                <a:gradFill>
                  <a:gsLst>
                    <a:gs pos="100000">
                      <a:srgbClr val="8DC8E8"/>
                    </a:gs>
                    <a:gs pos="0">
                      <a:srgbClr val="8DC8E8"/>
                    </a:gs>
                  </a:gsLst>
                  <a:path path="circle">
                    <a:fillToRect t="100000" r="100000"/>
                  </a:path>
                </a:gradFill>
                <a:effectLst/>
                <a:uLnTx/>
                <a:uFillTx/>
                <a:latin typeface="Segoe UI Variable Text" pitchFamily="2" charset="0"/>
              </a:defRPr>
            </a:lvl1pPr>
          </a:lstStyle>
          <a:p>
            <a:pPr defTabSz="913922">
              <a:defRPr/>
            </a:pPr>
            <a:r>
              <a:rPr lang="en-US" dirty="0"/>
              <a:t>Snowflake/arctic-base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B0F7924-D9B6-9819-AE2D-4613479A4D28}"/>
              </a:ext>
            </a:extLst>
          </p:cNvPr>
          <p:cNvSpPr txBox="1"/>
          <p:nvPr/>
        </p:nvSpPr>
        <p:spPr>
          <a:xfrm>
            <a:off x="9080960" y="5032234"/>
            <a:ext cx="1968793" cy="16158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R="0" lvl="0" indent="0" defTabSz="914225" fontAlgn="auto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 kumimoji="0" sz="1050" u="none" strike="noStrike" cap="none" spc="0" normalizeH="0" baseline="0">
                <a:ln>
                  <a:noFill/>
                </a:ln>
                <a:gradFill>
                  <a:gsLst>
                    <a:gs pos="100000">
                      <a:srgbClr val="8DC8E8"/>
                    </a:gs>
                    <a:gs pos="0">
                      <a:srgbClr val="8DC8E8"/>
                    </a:gs>
                  </a:gsLst>
                  <a:path path="circle">
                    <a:fillToRect t="100000" r="100000"/>
                  </a:path>
                </a:gradFill>
                <a:effectLst/>
                <a:uLnTx/>
                <a:uFillTx/>
                <a:latin typeface="Segoe UI Variable Text" pitchFamily="2" charset="0"/>
              </a:defRPr>
            </a:lvl1pPr>
          </a:lstStyle>
          <a:p>
            <a:pPr defTabSz="913922">
              <a:defRPr/>
            </a:pPr>
            <a:r>
              <a:rPr lang="en-US" dirty="0"/>
              <a:t>Snowflake/arctic-instruct</a:t>
            </a:r>
          </a:p>
        </p:txBody>
      </p:sp>
    </p:spTree>
    <p:extLst>
      <p:ext uri="{BB962C8B-B14F-4D97-AF65-F5344CB8AC3E}">
        <p14:creationId xmlns:p14="http://schemas.microsoft.com/office/powerpoint/2010/main" val="134523088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4.5202E-6 L 0 0.03543 " pathEditMode="relative" rAng="0" ptsTypes="AA">
                                      <p:cBhvr>
                                        <p:cTn id="9" dur="70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68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 4.5202E-6 L 0 0.03543 " pathEditMode="relative" rAng="0" ptsTypes="AA">
                                      <p:cBhvr>
                                        <p:cTn id="14" dur="7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68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55" grpId="0" animBg="1"/>
      <p:bldP spid="56" grpId="0" animBg="1"/>
      <p:bldP spid="57" grpId="0" animBg="1"/>
      <p:bldP spid="58" grpId="0" animBg="1"/>
      <p:bldP spid="16" grpId="0" animBg="1"/>
      <p:bldP spid="17" grpId="0" animBg="1"/>
      <p:bldP spid="18" grpId="0" animBg="1"/>
      <p:bldP spid="19" grpId="0" animBg="1"/>
      <p:bldP spid="3" grpId="0"/>
      <p:bldP spid="3" grpId="1"/>
      <p:bldP spid="4" grpId="0"/>
      <p:bldP spid="4" grpId="1"/>
      <p:bldP spid="30" grpId="0"/>
      <p:bldP spid="32" grpId="0"/>
      <p:bldP spid="33" grpId="0"/>
      <p:bldP spid="34" grpId="0"/>
      <p:bldP spid="35" grpId="0"/>
      <p:bldP spid="64" grpId="0"/>
      <p:bldP spid="46" grpId="0"/>
      <p:bldP spid="47" grpId="0"/>
      <p:bldP spid="48" grpId="0"/>
      <p:bldP spid="49" grpId="0"/>
      <p:bldP spid="62" grpId="0"/>
      <p:bldP spid="50" grpId="0"/>
      <p:bldP spid="37" grpId="0"/>
      <p:bldP spid="38" grpId="0"/>
      <p:bldP spid="39" grpId="0"/>
      <p:bldP spid="63" grpId="0"/>
      <p:bldP spid="40" grpId="0"/>
      <p:bldP spid="41" grpId="0"/>
      <p:bldP spid="43" grpId="0"/>
      <p:bldP spid="44" grpId="0"/>
      <p:bldP spid="45" grpId="0"/>
      <p:bldP spid="52" grpId="0"/>
      <p:bldP spid="54" grpId="0"/>
      <p:bldP spid="59" grpId="0"/>
      <p:bldP spid="60" grpId="0"/>
      <p:bldP spid="61" grpId="0"/>
      <p:bldP spid="14" grpId="0"/>
      <p:bldP spid="7" grpId="0"/>
      <p:bldP spid="8" grpId="0"/>
      <p:bldP spid="9" grpId="0"/>
      <p:bldP spid="10" grpId="0"/>
      <p:bldP spid="23" grpId="0"/>
      <p:bldP spid="20" grpId="0"/>
      <p:bldP spid="22" grpId="0"/>
      <p:bldP spid="15" grpId="0"/>
      <p:bldP spid="11" grpId="0"/>
      <p:bldP spid="12" grpId="0"/>
      <p:bldP spid="13" grpId="0"/>
      <p:bldP spid="26" grpId="0"/>
      <p:bldP spid="27" grpId="0"/>
      <p:bldP spid="2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82736B-7D6F-D4F7-FE00-2CEB503457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D9F6504-9250-84FC-86C5-162C6232D2A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162050" y="2431804"/>
            <a:ext cx="9867900" cy="997196"/>
          </a:xfrm>
          <a:prstGeom prst="rect">
            <a:avLst/>
          </a:prstGeom>
          <a:solidFill>
            <a:schemeClr val="bg1"/>
          </a:solidFill>
          <a:ln>
            <a:noFill/>
            <a:prstDash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R="0" lvl="0" indent="0" algn="ctr" defTabSz="914400" fontAlgn="base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 kumimoji="0" sz="7200" b="0" u="none" strike="noStrike" cap="none" spc="0" normalizeH="0" baseline="0">
                <a:ln w="3175">
                  <a:noFill/>
                </a:ln>
                <a:gradFill flip="none" rotWithShape="1">
                  <a:gsLst>
                    <a:gs pos="100000">
                      <a:srgbClr val="49C5B1"/>
                    </a:gs>
                    <a:gs pos="0">
                      <a:srgbClr val="FFA38B"/>
                    </a:gs>
                    <a:gs pos="32000">
                      <a:srgbClr val="D59ED7"/>
                    </a:gs>
                    <a:gs pos="68000">
                      <a:srgbClr val="8DC8E8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effectLst/>
                <a:uLnTx/>
                <a:uFillTx/>
                <a:latin typeface="Segoe UI Semibold" panose="020B0502040204020203" pitchFamily="34" charset="0"/>
                <a:cs typeface="Segoe UI" pitchFamily="34" charset="0"/>
              </a:defRPr>
            </a:lvl1pPr>
            <a:lvl2pPr marL="457200" defTabSz="914400">
              <a:defRPr sz="1800">
                <a:solidFill>
                  <a:schemeClr val="tx1"/>
                </a:solidFill>
              </a:defRPr>
            </a:lvl2pPr>
            <a:lvl3pPr marL="914400" defTabSz="914400">
              <a:defRPr sz="1800">
                <a:solidFill>
                  <a:schemeClr val="tx1"/>
                </a:solidFill>
              </a:defRPr>
            </a:lvl3pPr>
            <a:lvl4pPr marL="1371600" defTabSz="914400">
              <a:defRPr sz="1800">
                <a:solidFill>
                  <a:schemeClr val="tx1"/>
                </a:solidFill>
              </a:defRPr>
            </a:lvl4pPr>
            <a:lvl5pPr marL="1828800" defTabSz="914400">
              <a:defRPr sz="1800">
                <a:solidFill>
                  <a:schemeClr val="tx1"/>
                </a:solidFill>
              </a:defRPr>
            </a:lvl5pPr>
            <a:lvl6pPr marL="2286000" defTabSz="914400">
              <a:defRPr sz="1800">
                <a:solidFill>
                  <a:schemeClr val="tx1"/>
                </a:solidFill>
              </a:defRPr>
            </a:lvl6pPr>
            <a:lvl7pPr marL="2743200" defTabSz="914400">
              <a:defRPr sz="1800">
                <a:solidFill>
                  <a:schemeClr val="tx1"/>
                </a:solidFill>
              </a:defRPr>
            </a:lvl7pPr>
            <a:lvl8pPr marL="3200400" defTabSz="914400">
              <a:defRPr sz="1800">
                <a:solidFill>
                  <a:schemeClr val="tx1"/>
                </a:solidFill>
              </a:defRPr>
            </a:lvl8pPr>
            <a:lvl9pPr marL="3657600" defTabSz="914400">
              <a:defRPr sz="1800">
                <a:solidFill>
                  <a:schemeClr val="tx1"/>
                </a:solidFill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7200" b="0" i="0" u="none" strike="noStrike" kern="1200" cap="none" spc="0" normalizeH="0" baseline="0" noProof="0" dirty="0">
                <a:ln w="3175"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Segoe UI" pitchFamily="34" charset="0"/>
              </a:rPr>
              <a:t>What is New?</a:t>
            </a:r>
            <a:endParaRPr kumimoji="0" lang="en-US" sz="7200" b="0" i="0" u="none" strike="noStrike" kern="1200" cap="none" spc="0" normalizeH="0" baseline="0" noProof="0" dirty="0">
              <a:ln w="3175"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n-ea"/>
              <a:cs typeface="Segoe UI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2DC568C-82CC-3184-B99C-56F6E0256AF7}"/>
              </a:ext>
            </a:extLst>
          </p:cNvPr>
          <p:cNvSpPr txBox="1"/>
          <p:nvPr/>
        </p:nvSpPr>
        <p:spPr>
          <a:xfrm>
            <a:off x="1409700" y="3840313"/>
            <a:ext cx="9372600" cy="553998"/>
          </a:xfrm>
          <a:prstGeom prst="rect">
            <a:avLst/>
          </a:prstGeom>
          <a:noFill/>
          <a:ln w="19050" cap="rnd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ctr" defTabSz="932449">
              <a:spcBef>
                <a:spcPts val="200"/>
              </a:spcBef>
              <a:defRPr sz="2400">
                <a:gradFill>
                  <a:gsLst>
                    <a:gs pos="20280">
                      <a:srgbClr val="000000"/>
                    </a:gs>
                    <a:gs pos="41958">
                      <a:srgbClr val="000000"/>
                    </a:gs>
                  </a:gsLst>
                  <a:lin ang="0" scaled="0"/>
                </a:gradFill>
                <a:latin typeface="+mj-lt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lvl="0">
              <a:defRPr/>
            </a:pPr>
            <a:r>
              <a:rPr lang="en-US" sz="3600" b="1" spc="-50" dirty="0">
                <a:ln w="3175">
                  <a:noFill/>
                </a:ln>
                <a:gradFill>
                  <a:gsLst>
                    <a:gs pos="5000">
                      <a:srgbClr val="8DC8E8"/>
                    </a:gs>
                    <a:gs pos="100000">
                      <a:srgbClr val="D59ED7"/>
                    </a:gs>
                  </a:gsLst>
                  <a:lin ang="0" scaled="1"/>
                </a:gradFill>
                <a:latin typeface="Segoe UI Semibold"/>
                <a:cs typeface="Segoe UI Semibold"/>
              </a:rPr>
              <a:t>Update on the Latest Announcements</a:t>
            </a:r>
          </a:p>
        </p:txBody>
      </p:sp>
    </p:spTree>
    <p:extLst>
      <p:ext uri="{BB962C8B-B14F-4D97-AF65-F5344CB8AC3E}">
        <p14:creationId xmlns:p14="http://schemas.microsoft.com/office/powerpoint/2010/main" val="63788322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81481E-6 L 0 0.03542 " pathEditMode="relative" rAng="0" ptsTypes="AA">
                                      <p:cBhvr>
                                        <p:cTn id="9" dur="7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-1.48148E-6 L 0 0.03542 " pathEditMode="relative" rAng="0" ptsTypes="AA">
                                      <p:cBhvr>
                                        <p:cTn id="14" dur="70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2" grpId="0"/>
      <p:bldP spid="2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11FF08-6CC0-546C-8B4C-C1C02AF617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A6D32886-410A-EC78-2A80-DC1856E012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1" y="0"/>
            <a:ext cx="12192000" cy="6858000"/>
          </a:xfrm>
          <a:prstGeom prst="roundRect">
            <a:avLst>
              <a:gd name="adj" fmla="val 0"/>
            </a:avLst>
          </a:prstGeo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tile tx="0" ty="0" sx="100000" sy="100000" flip="none" algn="tl"/>
          </a:blipFill>
          <a:ln w="12700">
            <a:noFill/>
            <a:headEnd type="none" w="med" len="med"/>
            <a:tailEnd type="none" w="med" len="med"/>
          </a:ln>
          <a:effectLst>
            <a:outerShdw blurRad="127000" dist="127000" dir="2700000" algn="tl" rotWithShape="0">
              <a:srgbClr val="2F2F2F">
                <a:alpha val="25000"/>
              </a:srgbClr>
            </a:outerShdw>
          </a:effectLst>
          <a:scene3d>
            <a:camera prst="perspectiveRight" fov="2700000">
              <a:rot lat="0" lon="21594000" rev="0"/>
            </a:camera>
            <a:lightRig rig="flat" dir="t"/>
          </a:scene3d>
          <a:sp3d>
            <a:bevelT w="0" h="38100"/>
            <a:bevelB w="0" h="0"/>
            <a:contourClr>
              <a:schemeClr val="bg1"/>
            </a:contourClr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Variable Display Semibold" pitchFamily="2" charset="0"/>
              <a:ea typeface="+mn-ea"/>
              <a:cs typeface="Segoe UI" pitchFamily="34" charset="0"/>
            </a:endParaRPr>
          </a:p>
        </p:txBody>
      </p:sp>
      <p:sp>
        <p:nvSpPr>
          <p:cNvPr id="5" name="Rectangle: Top Corners Rounded 14">
            <a:extLst>
              <a:ext uri="{FF2B5EF4-FFF2-40B4-BE49-F238E27FC236}">
                <a16:creationId xmlns:a16="http://schemas.microsoft.com/office/drawing/2014/main" id="{044A0355-B615-5E1A-B1A2-415B1C1116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0"/>
            <a:ext cx="12188952" cy="6858000"/>
          </a:xfrm>
          <a:prstGeom prst="rect">
            <a:avLst/>
          </a:prstGeom>
          <a:gradFill flip="none" rotWithShape="1">
            <a:gsLst>
              <a:gs pos="60000">
                <a:srgbClr val="091F2C"/>
              </a:gs>
              <a:gs pos="89000">
                <a:srgbClr val="091F2C">
                  <a:alpha val="76000"/>
                </a:srgbClr>
              </a:gs>
              <a:gs pos="100000">
                <a:srgbClr val="091F2C">
                  <a:alpha val="29691"/>
                </a:srgbClr>
              </a:gs>
              <a:gs pos="22000">
                <a:srgbClr val="091F2C"/>
              </a:gs>
              <a:gs pos="0">
                <a:srgbClr val="091F2C">
                  <a:alpha val="59180"/>
                </a:srgbClr>
              </a:gs>
            </a:gsLst>
            <a:path path="circle">
              <a:fillToRect t="100000" r="100000"/>
            </a:path>
            <a:tileRect l="-100000" b="-100000"/>
          </a:gradFill>
          <a:ln w="12700" cap="flat" cmpd="sng" algn="ctr">
            <a:noFill/>
            <a:prstDash val="solid"/>
            <a:headEnd type="none" w="med" len="med"/>
            <a:tailEnd type="none" w="med" len="med"/>
          </a:ln>
          <a:effectLst/>
          <a:scene3d>
            <a:camera prst="perspectiveRight" fov="2700000">
              <a:rot lat="0" lon="21594000" rev="0"/>
            </a:camera>
            <a:lightRig rig="flat" dir="t"/>
          </a:scene3d>
          <a:sp3d>
            <a:bevelT w="0" h="38100"/>
            <a:bevelB w="0" h="0"/>
            <a:contourClr>
              <a:srgbClr val="000000"/>
            </a:contourClr>
          </a:sp3d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Variable Display Semibold" pitchFamily="2" charset="0"/>
              <a:ea typeface="+mn-ea"/>
              <a:cs typeface="Segoe UI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2BB94BE-5C54-6E57-5A73-98B9C50704B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90334" y="421004"/>
            <a:ext cx="11014381" cy="553894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ctr" defTabSz="93243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dirty="0">
                <a:solidFill>
                  <a:schemeClr val="bg1">
                    <a:lumMod val="50000"/>
                    <a:lumOff val="50000"/>
                  </a:schemeClr>
                </a:solidFill>
                <a:latin typeface="Segoe UI Semibold"/>
                <a:cs typeface="Segoe UI Semibold"/>
              </a:rPr>
              <a:t>Azure AI Updates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  <a:latin typeface="Segoe UI Semibold"/>
              <a:cs typeface="Segoe UI Semibold"/>
            </a:endParaRPr>
          </a:p>
        </p:txBody>
      </p:sp>
      <p:sp>
        <p:nvSpPr>
          <p:cNvPr id="4" name="Subtitle 1311">
            <a:extLst>
              <a:ext uri="{FF2B5EF4-FFF2-40B4-BE49-F238E27FC236}">
                <a16:creationId xmlns:a16="http://schemas.microsoft.com/office/drawing/2014/main" id="{435B264E-1EC4-7265-A494-C52ABF785A81}"/>
              </a:ext>
            </a:extLst>
          </p:cNvPr>
          <p:cNvSpPr txBox="1">
            <a:spLocks/>
          </p:cNvSpPr>
          <p:nvPr/>
        </p:nvSpPr>
        <p:spPr>
          <a:xfrm>
            <a:off x="590334" y="955370"/>
            <a:ext cx="11014381" cy="545473"/>
          </a:xfrm>
          <a:prstGeom prst="rect">
            <a:avLst/>
          </a:prstGeom>
        </p:spPr>
        <p:txBody>
          <a:bodyPr vert="horz" wrap="square" lIns="0" tIns="228540" rIns="0" bIns="0" rtlCol="0">
            <a:spAutoFit/>
          </a:bodyPr>
          <a:lstStyle>
            <a:defPPr>
              <a:defRPr lang="en-US"/>
            </a:defPPr>
            <a:lvl1pPr marR="0" indent="0" algn="ctr" defTabSz="2682210" fontAlgn="base">
              <a:lnSpc>
                <a:spcPct val="100000"/>
              </a:lnSpc>
              <a:spcBef>
                <a:spcPct val="0"/>
              </a:spcBef>
              <a:spcAft>
                <a:spcPts val="352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7000" b="1" spc="0" baseline="0">
                <a:ln w="3175">
                  <a:noFill/>
                </a:ln>
                <a:gradFill flip="none" rotWithShape="1">
                  <a:gsLst>
                    <a:gs pos="25000">
                      <a:srgbClr val="D59ED7"/>
                    </a:gs>
                    <a:gs pos="74000">
                      <a:srgbClr val="8DC8E8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atin typeface="Segoe UI Variable Display Semibold" pitchFamily="2" charset="0"/>
                <a:cs typeface="Segoe UI" panose="020B0502040204020203" pitchFamily="34" charset="0"/>
              </a:defRPr>
            </a:lvl1pPr>
            <a:lvl2pPr marL="228600" marR="0" indent="0" algn="ctr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spc="0" baseline="0"/>
            </a:lvl2pPr>
            <a:lvl3pPr marL="457200" marR="0" indent="0" algn="ctr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spc="0" baseline="0"/>
            </a:lvl3pPr>
            <a:lvl4pPr marL="661988" marR="0" indent="0" algn="ctr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spc="0" baseline="0"/>
            </a:lvl4pPr>
            <a:lvl5pPr marL="855663" marR="0" indent="0" algn="ctr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spc="0" baseline="0"/>
            </a:lvl5pPr>
            <a:lvl6pPr marL="2565040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3031412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97783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4155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en-US" sz="2045" dirty="0"/>
              <a:t>Latest Updates as of November 2024</a:t>
            </a:r>
          </a:p>
        </p:txBody>
      </p:sp>
      <p:sp>
        <p:nvSpPr>
          <p:cNvPr id="51" name="Rectangle: Rounded Corners 16">
            <a:extLst>
              <a:ext uri="{FF2B5EF4-FFF2-40B4-BE49-F238E27FC236}">
                <a16:creationId xmlns:a16="http://schemas.microsoft.com/office/drawing/2014/main" id="{6760BE2C-6808-D140-1765-54B7467B71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90334" y="1796906"/>
            <a:ext cx="11222139" cy="4199857"/>
          </a:xfrm>
          <a:prstGeom prst="roundRect">
            <a:avLst>
              <a:gd name="adj" fmla="val 3200"/>
            </a:avLst>
          </a:prstGeom>
          <a:ln w="12700" cap="rnd">
            <a:solidFill>
              <a:srgbClr val="3A4953"/>
            </a:solidFill>
            <a:headEnd type="none" w="lg" len="sm"/>
            <a:tailEnd type="none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82832" tIns="146266" rIns="182832" bIns="14626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163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999" b="1" dirty="0">
              <a:gradFill>
                <a:gsLst>
                  <a:gs pos="2797">
                    <a:srgbClr val="000000"/>
                  </a:gs>
                  <a:gs pos="16783">
                    <a:srgbClr val="000000"/>
                  </a:gs>
                </a:gsLst>
                <a:lin ang="5400000" scaled="1"/>
              </a:gradFill>
              <a:latin typeface="Segoe UI Variable Display Semibold" pitchFamily="2" charset="0"/>
              <a:cs typeface="Segoe UI" pitchFamily="34" charset="0"/>
            </a:endParaRP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0D2DB8A3-A91A-FF1C-81B2-E2B1DE4BA64B}"/>
              </a:ext>
            </a:extLst>
          </p:cNvPr>
          <p:cNvSpPr/>
          <p:nvPr/>
        </p:nvSpPr>
        <p:spPr bwMode="auto">
          <a:xfrm>
            <a:off x="858325" y="2191692"/>
            <a:ext cx="428215" cy="392022"/>
          </a:xfrm>
          <a:prstGeom prst="ellipse">
            <a:avLst/>
          </a:prstGeom>
          <a:gradFill flip="none" rotWithShape="1">
            <a:gsLst>
              <a:gs pos="0">
                <a:srgbClr val="C03BC4"/>
              </a:gs>
              <a:gs pos="80000">
                <a:srgbClr val="0078D4"/>
              </a:gs>
            </a:gsLst>
            <a:path path="circle">
              <a:fillToRect l="100000" t="100000"/>
            </a:path>
            <a:tileRect r="-100000" b="-100000"/>
          </a:gradFill>
          <a:ln w="19050" cap="rnd">
            <a:noFill/>
            <a:headEnd type="none" w="med" len="med"/>
            <a:tailEnd type="none" w="med" len="med"/>
          </a:ln>
          <a:effectLst>
            <a:outerShdw blurRad="63500" dist="63500" dir="2700000" algn="tl" rotWithShape="0">
              <a:srgbClr val="454142">
                <a:alpha val="20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49" fontAlgn="base">
              <a:spcBef>
                <a:spcPts val="600"/>
              </a:spcBef>
              <a:spcAft>
                <a:spcPct val="0"/>
              </a:spcAft>
            </a:pPr>
            <a:r>
              <a:rPr lang="en-CA" sz="2400" b="1" dirty="0">
                <a:gradFill>
                  <a:gsLst>
                    <a:gs pos="70629">
                      <a:srgbClr val="FFFFFF"/>
                    </a:gs>
                    <a:gs pos="48951">
                      <a:srgbClr val="FFFFFF"/>
                    </a:gs>
                  </a:gsLst>
                  <a:path path="circle">
                    <a:fillToRect l="100000" t="100000"/>
                  </a:path>
                </a:gradFill>
                <a:latin typeface="Segoe UI Semibold" panose="020F0502020204030204" pitchFamily="34" charset="0"/>
              </a:rPr>
              <a:t>1</a:t>
            </a: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BA109D54-E04D-CEA1-7F13-BED19027CF7E}"/>
              </a:ext>
            </a:extLst>
          </p:cNvPr>
          <p:cNvSpPr/>
          <p:nvPr/>
        </p:nvSpPr>
        <p:spPr bwMode="auto">
          <a:xfrm>
            <a:off x="858324" y="2938013"/>
            <a:ext cx="428215" cy="392022"/>
          </a:xfrm>
          <a:prstGeom prst="ellipse">
            <a:avLst/>
          </a:prstGeom>
          <a:gradFill flip="none" rotWithShape="1">
            <a:gsLst>
              <a:gs pos="0">
                <a:srgbClr val="C03BC4"/>
              </a:gs>
              <a:gs pos="80000">
                <a:srgbClr val="0078D4"/>
              </a:gs>
            </a:gsLst>
            <a:path path="circle">
              <a:fillToRect l="100000" t="100000"/>
            </a:path>
            <a:tileRect r="-100000" b="-100000"/>
          </a:gradFill>
          <a:ln w="19050" cap="rnd">
            <a:noFill/>
            <a:headEnd type="none" w="med" len="med"/>
            <a:tailEnd type="none" w="med" len="med"/>
          </a:ln>
          <a:effectLst>
            <a:outerShdw blurRad="63500" dist="63500" dir="2700000" algn="tl" rotWithShape="0">
              <a:srgbClr val="454142">
                <a:alpha val="20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49" fontAlgn="base">
              <a:spcBef>
                <a:spcPts val="600"/>
              </a:spcBef>
              <a:spcAft>
                <a:spcPct val="0"/>
              </a:spcAft>
            </a:pPr>
            <a:r>
              <a:rPr lang="en-CA" sz="2400" b="1" dirty="0">
                <a:gradFill>
                  <a:gsLst>
                    <a:gs pos="70629">
                      <a:srgbClr val="FFFFFF"/>
                    </a:gs>
                    <a:gs pos="48951">
                      <a:srgbClr val="FFFFFF"/>
                    </a:gs>
                  </a:gsLst>
                  <a:path path="circle">
                    <a:fillToRect l="100000" t="100000"/>
                  </a:path>
                </a:gradFill>
                <a:latin typeface="Segoe UI Semibold" panose="020F0502020204030204" pitchFamily="34" charset="0"/>
              </a:rPr>
              <a:t>2</a:t>
            </a: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CEFF158D-5754-1057-7250-E2CC1BB17B63}"/>
              </a:ext>
            </a:extLst>
          </p:cNvPr>
          <p:cNvSpPr/>
          <p:nvPr/>
        </p:nvSpPr>
        <p:spPr bwMode="auto">
          <a:xfrm>
            <a:off x="858323" y="3684334"/>
            <a:ext cx="428215" cy="392022"/>
          </a:xfrm>
          <a:prstGeom prst="ellipse">
            <a:avLst/>
          </a:prstGeom>
          <a:gradFill flip="none" rotWithShape="1">
            <a:gsLst>
              <a:gs pos="0">
                <a:srgbClr val="C03BC4"/>
              </a:gs>
              <a:gs pos="80000">
                <a:srgbClr val="0078D4"/>
              </a:gs>
            </a:gsLst>
            <a:path path="circle">
              <a:fillToRect l="100000" t="100000"/>
            </a:path>
            <a:tileRect r="-100000" b="-100000"/>
          </a:gradFill>
          <a:ln w="19050" cap="rnd">
            <a:noFill/>
            <a:headEnd type="none" w="med" len="med"/>
            <a:tailEnd type="none" w="med" len="med"/>
          </a:ln>
          <a:effectLst>
            <a:outerShdw blurRad="63500" dist="63500" dir="2700000" algn="tl" rotWithShape="0">
              <a:srgbClr val="454142">
                <a:alpha val="20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49" fontAlgn="base">
              <a:spcBef>
                <a:spcPts val="600"/>
              </a:spcBef>
              <a:spcAft>
                <a:spcPct val="0"/>
              </a:spcAft>
            </a:pPr>
            <a:r>
              <a:rPr lang="en-CA" sz="2400" b="1" dirty="0">
                <a:gradFill>
                  <a:gsLst>
                    <a:gs pos="70629">
                      <a:srgbClr val="FFFFFF"/>
                    </a:gs>
                    <a:gs pos="48951">
                      <a:srgbClr val="FFFFFF"/>
                    </a:gs>
                  </a:gsLst>
                  <a:path path="circle">
                    <a:fillToRect l="100000" t="100000"/>
                  </a:path>
                </a:gradFill>
                <a:latin typeface="Segoe UI Semibold" panose="020F0502020204030204" pitchFamily="34" charset="0"/>
              </a:rPr>
              <a:t>3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74F391B7-9849-CF26-0498-DFED9302C706}"/>
              </a:ext>
            </a:extLst>
          </p:cNvPr>
          <p:cNvSpPr/>
          <p:nvPr/>
        </p:nvSpPr>
        <p:spPr bwMode="auto">
          <a:xfrm>
            <a:off x="858322" y="4430655"/>
            <a:ext cx="428215" cy="392022"/>
          </a:xfrm>
          <a:prstGeom prst="ellipse">
            <a:avLst/>
          </a:prstGeom>
          <a:gradFill flip="none" rotWithShape="1">
            <a:gsLst>
              <a:gs pos="0">
                <a:srgbClr val="C03BC4"/>
              </a:gs>
              <a:gs pos="80000">
                <a:srgbClr val="0078D4"/>
              </a:gs>
            </a:gsLst>
            <a:path path="circle">
              <a:fillToRect l="100000" t="100000"/>
            </a:path>
            <a:tileRect r="-100000" b="-100000"/>
          </a:gradFill>
          <a:ln w="19050" cap="rnd">
            <a:noFill/>
            <a:headEnd type="none" w="med" len="med"/>
            <a:tailEnd type="none" w="med" len="med"/>
          </a:ln>
          <a:effectLst>
            <a:outerShdw blurRad="63500" dist="63500" dir="2700000" algn="tl" rotWithShape="0">
              <a:srgbClr val="454142">
                <a:alpha val="20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49" fontAlgn="base">
              <a:spcBef>
                <a:spcPts val="600"/>
              </a:spcBef>
              <a:spcAft>
                <a:spcPct val="0"/>
              </a:spcAft>
            </a:pPr>
            <a:r>
              <a:rPr lang="en-CA" sz="2400" b="1" dirty="0">
                <a:gradFill>
                  <a:gsLst>
                    <a:gs pos="70629">
                      <a:srgbClr val="FFFFFF"/>
                    </a:gs>
                    <a:gs pos="48951">
                      <a:srgbClr val="FFFFFF"/>
                    </a:gs>
                  </a:gsLst>
                  <a:path path="circle">
                    <a:fillToRect l="100000" t="100000"/>
                  </a:path>
                </a:gradFill>
                <a:latin typeface="Segoe UI Semibold" panose="020F0502020204030204" pitchFamily="34" charset="0"/>
              </a:rPr>
              <a:t>4</a:t>
            </a: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A74D3643-25FD-CC41-2EDC-79090CC77BCC}"/>
              </a:ext>
            </a:extLst>
          </p:cNvPr>
          <p:cNvSpPr/>
          <p:nvPr/>
        </p:nvSpPr>
        <p:spPr bwMode="auto">
          <a:xfrm>
            <a:off x="858321" y="5152378"/>
            <a:ext cx="428215" cy="392022"/>
          </a:xfrm>
          <a:prstGeom prst="ellipse">
            <a:avLst/>
          </a:prstGeom>
          <a:gradFill flip="none" rotWithShape="1">
            <a:gsLst>
              <a:gs pos="0">
                <a:srgbClr val="C03BC4"/>
              </a:gs>
              <a:gs pos="80000">
                <a:srgbClr val="0078D4"/>
              </a:gs>
            </a:gsLst>
            <a:path path="circle">
              <a:fillToRect l="100000" t="100000"/>
            </a:path>
            <a:tileRect r="-100000" b="-100000"/>
          </a:gradFill>
          <a:ln w="19050" cap="rnd">
            <a:noFill/>
            <a:headEnd type="none" w="med" len="med"/>
            <a:tailEnd type="none" w="med" len="med"/>
          </a:ln>
          <a:effectLst>
            <a:outerShdw blurRad="63500" dist="63500" dir="2700000" algn="tl" rotWithShape="0">
              <a:srgbClr val="454142">
                <a:alpha val="20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49" fontAlgn="base">
              <a:spcBef>
                <a:spcPts val="600"/>
              </a:spcBef>
              <a:spcAft>
                <a:spcPct val="0"/>
              </a:spcAft>
            </a:pPr>
            <a:r>
              <a:rPr lang="en-CA" sz="2400" b="1" dirty="0">
                <a:gradFill>
                  <a:gsLst>
                    <a:gs pos="70629">
                      <a:srgbClr val="FFFFFF"/>
                    </a:gs>
                    <a:gs pos="48951">
                      <a:srgbClr val="FFFFFF"/>
                    </a:gs>
                  </a:gsLst>
                  <a:path path="circle">
                    <a:fillToRect l="100000" t="100000"/>
                  </a:path>
                </a:gradFill>
                <a:latin typeface="Segoe UI Semibold" panose="020F0502020204030204" pitchFamily="34" charset="0"/>
              </a:rPr>
              <a:t>5</a:t>
            </a: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A8C39CB2-9392-50F1-1A47-AAD5A65F24A8}"/>
              </a:ext>
            </a:extLst>
          </p:cNvPr>
          <p:cNvSpPr/>
          <p:nvPr/>
        </p:nvSpPr>
        <p:spPr bwMode="auto">
          <a:xfrm>
            <a:off x="6335393" y="2194700"/>
            <a:ext cx="428215" cy="392022"/>
          </a:xfrm>
          <a:prstGeom prst="ellipse">
            <a:avLst/>
          </a:prstGeom>
          <a:gradFill flip="none" rotWithShape="1">
            <a:gsLst>
              <a:gs pos="0">
                <a:srgbClr val="C03BC4"/>
              </a:gs>
              <a:gs pos="80000">
                <a:srgbClr val="0078D4"/>
              </a:gs>
            </a:gsLst>
            <a:path path="circle">
              <a:fillToRect l="100000" t="100000"/>
            </a:path>
            <a:tileRect r="-100000" b="-100000"/>
          </a:gradFill>
          <a:ln w="19050" cap="rnd">
            <a:noFill/>
            <a:headEnd type="none" w="med" len="med"/>
            <a:tailEnd type="none" w="med" len="med"/>
          </a:ln>
          <a:effectLst>
            <a:outerShdw blurRad="63500" dist="63500" dir="2700000" algn="tl" rotWithShape="0">
              <a:srgbClr val="454142">
                <a:alpha val="20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49" fontAlgn="base">
              <a:spcBef>
                <a:spcPts val="600"/>
              </a:spcBef>
              <a:spcAft>
                <a:spcPct val="0"/>
              </a:spcAft>
            </a:pPr>
            <a:r>
              <a:rPr lang="en-CA" sz="2400" b="1" dirty="0">
                <a:gradFill>
                  <a:gsLst>
                    <a:gs pos="70629">
                      <a:srgbClr val="FFFFFF"/>
                    </a:gs>
                    <a:gs pos="48951">
                      <a:srgbClr val="FFFFFF"/>
                    </a:gs>
                  </a:gsLst>
                  <a:path path="circle">
                    <a:fillToRect l="100000" t="100000"/>
                  </a:path>
                </a:gradFill>
                <a:latin typeface="Segoe UI Semibold" panose="020F0502020204030204" pitchFamily="34" charset="0"/>
              </a:rPr>
              <a:t>6</a:t>
            </a: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F529EB86-5F84-683B-215D-6B46BFFEACAB}"/>
              </a:ext>
            </a:extLst>
          </p:cNvPr>
          <p:cNvSpPr/>
          <p:nvPr/>
        </p:nvSpPr>
        <p:spPr bwMode="auto">
          <a:xfrm>
            <a:off x="6335392" y="2941021"/>
            <a:ext cx="428215" cy="392022"/>
          </a:xfrm>
          <a:prstGeom prst="ellipse">
            <a:avLst/>
          </a:prstGeom>
          <a:gradFill flip="none" rotWithShape="1">
            <a:gsLst>
              <a:gs pos="0">
                <a:srgbClr val="C03BC4"/>
              </a:gs>
              <a:gs pos="80000">
                <a:srgbClr val="0078D4"/>
              </a:gs>
            </a:gsLst>
            <a:path path="circle">
              <a:fillToRect l="100000" t="100000"/>
            </a:path>
            <a:tileRect r="-100000" b="-100000"/>
          </a:gradFill>
          <a:ln w="19050" cap="rnd">
            <a:noFill/>
            <a:headEnd type="none" w="med" len="med"/>
            <a:tailEnd type="none" w="med" len="med"/>
          </a:ln>
          <a:effectLst>
            <a:outerShdw blurRad="63500" dist="63500" dir="2700000" algn="tl" rotWithShape="0">
              <a:srgbClr val="454142">
                <a:alpha val="20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49" fontAlgn="base">
              <a:spcBef>
                <a:spcPts val="600"/>
              </a:spcBef>
              <a:spcAft>
                <a:spcPct val="0"/>
              </a:spcAft>
            </a:pPr>
            <a:r>
              <a:rPr lang="en-CA" sz="2400" b="1" dirty="0">
                <a:gradFill>
                  <a:gsLst>
                    <a:gs pos="70629">
                      <a:srgbClr val="FFFFFF"/>
                    </a:gs>
                    <a:gs pos="48951">
                      <a:srgbClr val="FFFFFF"/>
                    </a:gs>
                  </a:gsLst>
                  <a:path path="circle">
                    <a:fillToRect l="100000" t="100000"/>
                  </a:path>
                </a:gradFill>
                <a:latin typeface="Segoe UI Semibold" panose="020F0502020204030204" pitchFamily="34" charset="0"/>
              </a:rPr>
              <a:t>7</a:t>
            </a: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1FAA3D9A-A5B0-E966-653C-951CA63D55C9}"/>
              </a:ext>
            </a:extLst>
          </p:cNvPr>
          <p:cNvSpPr/>
          <p:nvPr/>
        </p:nvSpPr>
        <p:spPr bwMode="auto">
          <a:xfrm>
            <a:off x="6335391" y="3687342"/>
            <a:ext cx="428215" cy="392022"/>
          </a:xfrm>
          <a:prstGeom prst="ellipse">
            <a:avLst/>
          </a:prstGeom>
          <a:gradFill flip="none" rotWithShape="1">
            <a:gsLst>
              <a:gs pos="0">
                <a:srgbClr val="C03BC4"/>
              </a:gs>
              <a:gs pos="80000">
                <a:srgbClr val="0078D4"/>
              </a:gs>
            </a:gsLst>
            <a:path path="circle">
              <a:fillToRect l="100000" t="100000"/>
            </a:path>
            <a:tileRect r="-100000" b="-100000"/>
          </a:gradFill>
          <a:ln w="19050" cap="rnd">
            <a:noFill/>
            <a:headEnd type="none" w="med" len="med"/>
            <a:tailEnd type="none" w="med" len="med"/>
          </a:ln>
          <a:effectLst>
            <a:outerShdw blurRad="63500" dist="63500" dir="2700000" algn="tl" rotWithShape="0">
              <a:srgbClr val="454142">
                <a:alpha val="20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49" fontAlgn="base">
              <a:spcBef>
                <a:spcPts val="600"/>
              </a:spcBef>
              <a:spcAft>
                <a:spcPct val="0"/>
              </a:spcAft>
            </a:pPr>
            <a:r>
              <a:rPr lang="en-CA" sz="2400" b="1" dirty="0">
                <a:gradFill>
                  <a:gsLst>
                    <a:gs pos="70629">
                      <a:srgbClr val="FFFFFF"/>
                    </a:gs>
                    <a:gs pos="48951">
                      <a:srgbClr val="FFFFFF"/>
                    </a:gs>
                  </a:gsLst>
                  <a:path path="circle">
                    <a:fillToRect l="100000" t="100000"/>
                  </a:path>
                </a:gradFill>
                <a:latin typeface="Segoe UI Semibold" panose="020F0502020204030204" pitchFamily="34" charset="0"/>
              </a:rPr>
              <a:t>8</a:t>
            </a: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6AB978A8-5FDD-1D37-7949-C9BE7CCFA725}"/>
              </a:ext>
            </a:extLst>
          </p:cNvPr>
          <p:cNvSpPr/>
          <p:nvPr/>
        </p:nvSpPr>
        <p:spPr bwMode="auto">
          <a:xfrm>
            <a:off x="6335390" y="4433663"/>
            <a:ext cx="428215" cy="392022"/>
          </a:xfrm>
          <a:prstGeom prst="ellipse">
            <a:avLst/>
          </a:prstGeom>
          <a:gradFill flip="none" rotWithShape="1">
            <a:gsLst>
              <a:gs pos="0">
                <a:srgbClr val="C03BC4"/>
              </a:gs>
              <a:gs pos="80000">
                <a:srgbClr val="0078D4"/>
              </a:gs>
            </a:gsLst>
            <a:path path="circle">
              <a:fillToRect l="100000" t="100000"/>
            </a:path>
            <a:tileRect r="-100000" b="-100000"/>
          </a:gradFill>
          <a:ln w="19050" cap="rnd">
            <a:noFill/>
            <a:headEnd type="none" w="med" len="med"/>
            <a:tailEnd type="none" w="med" len="med"/>
          </a:ln>
          <a:effectLst>
            <a:outerShdw blurRad="63500" dist="63500" dir="2700000" algn="tl" rotWithShape="0">
              <a:srgbClr val="454142">
                <a:alpha val="20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49" fontAlgn="base">
              <a:spcBef>
                <a:spcPts val="600"/>
              </a:spcBef>
              <a:spcAft>
                <a:spcPct val="0"/>
              </a:spcAft>
            </a:pPr>
            <a:r>
              <a:rPr lang="en-CA" sz="2400" b="1" dirty="0">
                <a:gradFill>
                  <a:gsLst>
                    <a:gs pos="70629">
                      <a:srgbClr val="FFFFFF"/>
                    </a:gs>
                    <a:gs pos="48951">
                      <a:srgbClr val="FFFFFF"/>
                    </a:gs>
                  </a:gsLst>
                  <a:path path="circle">
                    <a:fillToRect l="100000" t="100000"/>
                  </a:path>
                </a:gradFill>
                <a:latin typeface="Segoe UI Semibold" panose="020F0502020204030204" pitchFamily="34" charset="0"/>
              </a:rPr>
              <a:t>9</a:t>
            </a: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4559ED1D-3409-8DCF-913A-7E5F6ADEC0B6}"/>
              </a:ext>
            </a:extLst>
          </p:cNvPr>
          <p:cNvSpPr/>
          <p:nvPr/>
        </p:nvSpPr>
        <p:spPr bwMode="auto">
          <a:xfrm>
            <a:off x="6335389" y="5155386"/>
            <a:ext cx="428215" cy="392022"/>
          </a:xfrm>
          <a:prstGeom prst="ellipse">
            <a:avLst/>
          </a:prstGeom>
          <a:gradFill flip="none" rotWithShape="1">
            <a:gsLst>
              <a:gs pos="0">
                <a:srgbClr val="C03BC4"/>
              </a:gs>
              <a:gs pos="80000">
                <a:srgbClr val="0078D4"/>
              </a:gs>
            </a:gsLst>
            <a:path path="circle">
              <a:fillToRect l="100000" t="100000"/>
            </a:path>
            <a:tileRect r="-100000" b="-100000"/>
          </a:gradFill>
          <a:ln w="19050" cap="rnd">
            <a:noFill/>
            <a:headEnd type="none" w="med" len="med"/>
            <a:tailEnd type="none" w="med" len="med"/>
          </a:ln>
          <a:effectLst>
            <a:outerShdw blurRad="63500" dist="63500" dir="2700000" algn="tl" rotWithShape="0">
              <a:srgbClr val="454142">
                <a:alpha val="20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49" fontAlgn="base">
              <a:spcBef>
                <a:spcPts val="600"/>
              </a:spcBef>
              <a:spcAft>
                <a:spcPct val="0"/>
              </a:spcAft>
            </a:pPr>
            <a:r>
              <a:rPr lang="en-CA" sz="2400" b="1" dirty="0">
                <a:gradFill>
                  <a:gsLst>
                    <a:gs pos="70629">
                      <a:srgbClr val="FFFFFF"/>
                    </a:gs>
                    <a:gs pos="48951">
                      <a:srgbClr val="FFFFFF"/>
                    </a:gs>
                  </a:gsLst>
                  <a:path path="circle">
                    <a:fillToRect l="100000" t="100000"/>
                  </a:path>
                </a:gradFill>
                <a:latin typeface="Segoe UI Semibold" panose="020F0502020204030204" pitchFamily="34" charset="0"/>
              </a:rPr>
              <a:t>10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6B7A6BD9-54DC-10DB-9F22-20B963F073CD}"/>
              </a:ext>
            </a:extLst>
          </p:cNvPr>
          <p:cNvSpPr txBox="1"/>
          <p:nvPr/>
        </p:nvSpPr>
        <p:spPr>
          <a:xfrm>
            <a:off x="6890942" y="2858323"/>
            <a:ext cx="4097965" cy="548868"/>
          </a:xfrm>
          <a:prstGeom prst="rect">
            <a:avLst/>
          </a:prstGeom>
          <a:noFill/>
          <a:ln w="19050" cap="rnd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ctr" defTabSz="932449">
              <a:spcBef>
                <a:spcPts val="200"/>
              </a:spcBef>
              <a:defRPr sz="2400">
                <a:gradFill>
                  <a:gsLst>
                    <a:gs pos="20280">
                      <a:srgbClr val="000000"/>
                    </a:gs>
                    <a:gs pos="41958">
                      <a:srgbClr val="000000"/>
                    </a:gs>
                  </a:gsLst>
                  <a:lin ang="0" scaled="0"/>
                </a:gradFill>
                <a:latin typeface="+mj-lt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lvl="0" algn="l">
              <a:defRPr/>
            </a:pPr>
            <a:r>
              <a:rPr lang="en-US" sz="1800" b="1" spc="-50" dirty="0">
                <a:ln w="3175">
                  <a:noFill/>
                </a:ln>
                <a:gradFill>
                  <a:gsLst>
                    <a:gs pos="5000">
                      <a:srgbClr val="8DC8E8"/>
                    </a:gs>
                    <a:gs pos="100000">
                      <a:srgbClr val="D59ED7"/>
                    </a:gs>
                  </a:gsLst>
                  <a:lin ang="0" scaled="1"/>
                </a:gradFill>
                <a:latin typeface="Segoe UI Semibold"/>
                <a:cs typeface="Segoe UI Semibold"/>
              </a:rPr>
              <a:t>OpenAI GPT-4o-mini-Model</a:t>
            </a:r>
          </a:p>
          <a:p>
            <a:pPr lvl="0" algn="l">
              <a:defRPr/>
            </a:pPr>
            <a:r>
              <a:rPr lang="en-US" sz="1600" b="1" spc="-50" dirty="0">
                <a:ln w="3175">
                  <a:noFill/>
                </a:ln>
                <a:solidFill>
                  <a:srgbClr val="FFB3BB"/>
                </a:solidFill>
                <a:latin typeface="Segoe UI Semibold"/>
                <a:cs typeface="Segoe UI Semibold"/>
              </a:rPr>
              <a:t>Leading GenAI Cost &amp; Performance balance 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7D47CBA4-846D-0636-C1FC-E60A4B8B9AC3}"/>
              </a:ext>
            </a:extLst>
          </p:cNvPr>
          <p:cNvSpPr txBox="1"/>
          <p:nvPr/>
        </p:nvSpPr>
        <p:spPr>
          <a:xfrm>
            <a:off x="1413880" y="2859590"/>
            <a:ext cx="4097965" cy="548868"/>
          </a:xfrm>
          <a:prstGeom prst="rect">
            <a:avLst/>
          </a:prstGeom>
          <a:noFill/>
          <a:ln w="19050" cap="rnd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ctr" defTabSz="932449">
              <a:spcBef>
                <a:spcPts val="200"/>
              </a:spcBef>
              <a:defRPr sz="2400">
                <a:gradFill>
                  <a:gsLst>
                    <a:gs pos="20280">
                      <a:srgbClr val="000000"/>
                    </a:gs>
                    <a:gs pos="41958">
                      <a:srgbClr val="000000"/>
                    </a:gs>
                  </a:gsLst>
                  <a:lin ang="0" scaled="0"/>
                </a:gradFill>
                <a:latin typeface="+mj-lt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lvl="0" algn="l">
              <a:defRPr/>
            </a:pPr>
            <a:r>
              <a:rPr lang="en-US" sz="1800" b="1" spc="-50" dirty="0">
                <a:ln w="3175">
                  <a:noFill/>
                </a:ln>
                <a:gradFill>
                  <a:gsLst>
                    <a:gs pos="5000">
                      <a:srgbClr val="8DC8E8"/>
                    </a:gs>
                    <a:gs pos="100000">
                      <a:srgbClr val="D59ED7"/>
                    </a:gs>
                  </a:gsLst>
                  <a:lin ang="0" scaled="1"/>
                </a:gradFill>
                <a:latin typeface="Segoe UI Semibold"/>
                <a:cs typeface="Segoe UI Semibold"/>
              </a:rPr>
              <a:t>Microsoft Copilot Integrations</a:t>
            </a:r>
          </a:p>
          <a:p>
            <a:pPr lvl="0" algn="l">
              <a:defRPr/>
            </a:pPr>
            <a:r>
              <a:rPr lang="en-US" sz="1600" b="1" spc="-50" dirty="0">
                <a:ln w="3175">
                  <a:noFill/>
                </a:ln>
                <a:solidFill>
                  <a:srgbClr val="FFB3BB"/>
                </a:solidFill>
                <a:latin typeface="Segoe UI Semibold"/>
                <a:cs typeface="Segoe UI Semibold"/>
              </a:rPr>
              <a:t>Extend in or out into with Copilot + Azure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2931C123-9D05-C1CE-EF4A-6A8DF19E12E9}"/>
              </a:ext>
            </a:extLst>
          </p:cNvPr>
          <p:cNvSpPr txBox="1"/>
          <p:nvPr/>
        </p:nvSpPr>
        <p:spPr>
          <a:xfrm>
            <a:off x="1413878" y="2091527"/>
            <a:ext cx="4442731" cy="548868"/>
          </a:xfrm>
          <a:prstGeom prst="rect">
            <a:avLst/>
          </a:prstGeom>
          <a:noFill/>
          <a:ln w="19050" cap="rnd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ctr" defTabSz="932449">
              <a:spcBef>
                <a:spcPts val="200"/>
              </a:spcBef>
              <a:defRPr sz="2400">
                <a:gradFill>
                  <a:gsLst>
                    <a:gs pos="20280">
                      <a:srgbClr val="000000"/>
                    </a:gs>
                    <a:gs pos="41958">
                      <a:srgbClr val="000000"/>
                    </a:gs>
                  </a:gsLst>
                  <a:lin ang="0" scaled="0"/>
                </a:gradFill>
                <a:latin typeface="+mj-lt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lvl="0" algn="l">
              <a:defRPr/>
            </a:pPr>
            <a:r>
              <a:rPr lang="en-US" sz="1800" b="1" spc="-50" dirty="0">
                <a:ln w="3175">
                  <a:noFill/>
                </a:ln>
                <a:gradFill>
                  <a:gsLst>
                    <a:gs pos="5000">
                      <a:srgbClr val="8DC8E8"/>
                    </a:gs>
                    <a:gs pos="100000">
                      <a:srgbClr val="D59ED7"/>
                    </a:gs>
                  </a:gsLst>
                  <a:lin ang="0" scaled="1"/>
                </a:gradFill>
                <a:latin typeface="Segoe UI Semibold"/>
                <a:cs typeface="Segoe UI Semibold"/>
              </a:rPr>
              <a:t>Azure AI Foundry</a:t>
            </a:r>
          </a:p>
          <a:p>
            <a:pPr lvl="0" algn="l">
              <a:defRPr/>
            </a:pPr>
            <a:r>
              <a:rPr lang="en-US" sz="1600" b="1" spc="-50" dirty="0">
                <a:ln w="3175">
                  <a:noFill/>
                </a:ln>
                <a:solidFill>
                  <a:srgbClr val="FFB3BB"/>
                </a:solidFill>
                <a:latin typeface="Segoe UI Semibold"/>
                <a:cs typeface="Segoe UI Semibold"/>
              </a:rPr>
              <a:t>Single experience and SDK to develop AI Solutions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9658925-0D88-F8B5-B473-FEF29DB42010}"/>
              </a:ext>
            </a:extLst>
          </p:cNvPr>
          <p:cNvSpPr txBox="1"/>
          <p:nvPr/>
        </p:nvSpPr>
        <p:spPr>
          <a:xfrm>
            <a:off x="6890941" y="4359444"/>
            <a:ext cx="4097965" cy="548868"/>
          </a:xfrm>
          <a:prstGeom prst="rect">
            <a:avLst/>
          </a:prstGeom>
          <a:noFill/>
          <a:ln w="19050" cap="rnd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ctr" defTabSz="932449">
              <a:spcBef>
                <a:spcPts val="200"/>
              </a:spcBef>
              <a:defRPr sz="2400">
                <a:gradFill>
                  <a:gsLst>
                    <a:gs pos="20280">
                      <a:srgbClr val="000000"/>
                    </a:gs>
                    <a:gs pos="41958">
                      <a:srgbClr val="000000"/>
                    </a:gs>
                  </a:gsLst>
                  <a:lin ang="0" scaled="0"/>
                </a:gradFill>
                <a:latin typeface="+mj-lt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lvl="0" algn="l">
              <a:defRPr/>
            </a:pPr>
            <a:r>
              <a:rPr lang="en-US" sz="1800" b="1" spc="-50" dirty="0">
                <a:ln w="3175">
                  <a:noFill/>
                </a:ln>
                <a:gradFill>
                  <a:gsLst>
                    <a:gs pos="5000">
                      <a:srgbClr val="8DC8E8"/>
                    </a:gs>
                    <a:gs pos="100000">
                      <a:srgbClr val="D59ED7"/>
                    </a:gs>
                  </a:gsLst>
                  <a:lin ang="0" scaled="1"/>
                </a:gradFill>
                <a:latin typeface="Segoe UI Semibold"/>
                <a:cs typeface="Segoe UI Semibold"/>
              </a:rPr>
              <a:t>OpenAI GPT-4o-2024-08-06 Model</a:t>
            </a:r>
          </a:p>
          <a:p>
            <a:pPr lvl="0" algn="l">
              <a:defRPr/>
            </a:pPr>
            <a:r>
              <a:rPr lang="en-US" sz="1600" b="1" spc="-50" dirty="0">
                <a:ln w="3175">
                  <a:noFill/>
                </a:ln>
                <a:solidFill>
                  <a:srgbClr val="FFB3BB"/>
                </a:solidFill>
                <a:latin typeface="Segoe UI Semibold"/>
                <a:cs typeface="Segoe UI Semibold"/>
              </a:rPr>
              <a:t>100% Adherence to JSON Output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64228823-24C4-DEC6-4F7A-A1D576760876}"/>
              </a:ext>
            </a:extLst>
          </p:cNvPr>
          <p:cNvSpPr txBox="1"/>
          <p:nvPr/>
        </p:nvSpPr>
        <p:spPr>
          <a:xfrm>
            <a:off x="1413877" y="5073955"/>
            <a:ext cx="4442735" cy="548868"/>
          </a:xfrm>
          <a:prstGeom prst="rect">
            <a:avLst/>
          </a:prstGeom>
          <a:noFill/>
          <a:ln w="19050" cap="rnd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ctr" defTabSz="932449">
              <a:spcBef>
                <a:spcPts val="200"/>
              </a:spcBef>
              <a:defRPr sz="2400">
                <a:gradFill>
                  <a:gsLst>
                    <a:gs pos="20280">
                      <a:srgbClr val="000000"/>
                    </a:gs>
                    <a:gs pos="41958">
                      <a:srgbClr val="000000"/>
                    </a:gs>
                  </a:gsLst>
                  <a:lin ang="0" scaled="0"/>
                </a:gradFill>
                <a:latin typeface="+mj-lt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lvl="0" algn="l">
              <a:defRPr/>
            </a:pPr>
            <a:r>
              <a:rPr lang="en-US" sz="1800" b="1" spc="-50" dirty="0">
                <a:ln w="3175">
                  <a:noFill/>
                </a:ln>
                <a:gradFill>
                  <a:gsLst>
                    <a:gs pos="5000">
                      <a:srgbClr val="8DC8E8"/>
                    </a:gs>
                    <a:gs pos="100000">
                      <a:srgbClr val="D59ED7"/>
                    </a:gs>
                  </a:gsLst>
                  <a:lin ang="0" scaled="1"/>
                </a:gradFill>
                <a:latin typeface="Segoe UI Semibold"/>
                <a:cs typeface="Segoe UI Semibold"/>
              </a:rPr>
              <a:t>Self-Service Provisioning </a:t>
            </a:r>
          </a:p>
          <a:p>
            <a:pPr lvl="0" algn="l">
              <a:defRPr/>
            </a:pPr>
            <a:r>
              <a:rPr lang="en-US" sz="1600" b="1" spc="-50" dirty="0">
                <a:ln w="3175">
                  <a:noFill/>
                </a:ln>
                <a:solidFill>
                  <a:srgbClr val="FFB3BB"/>
                </a:solidFill>
                <a:latin typeface="Segoe UI Semibold"/>
                <a:cs typeface="Segoe UI Semibold"/>
              </a:rPr>
              <a:t>Managed AI Deployments in Portal or with APIs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94415840-55CC-18F4-0ED8-AE873FA30A6C}"/>
              </a:ext>
            </a:extLst>
          </p:cNvPr>
          <p:cNvSpPr txBox="1"/>
          <p:nvPr/>
        </p:nvSpPr>
        <p:spPr>
          <a:xfrm>
            <a:off x="6890942" y="2118055"/>
            <a:ext cx="4710722" cy="548868"/>
          </a:xfrm>
          <a:prstGeom prst="rect">
            <a:avLst/>
          </a:prstGeom>
          <a:noFill/>
          <a:ln w="19050" cap="rnd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ctr" defTabSz="932449">
              <a:spcBef>
                <a:spcPts val="200"/>
              </a:spcBef>
              <a:defRPr sz="2400">
                <a:gradFill>
                  <a:gsLst>
                    <a:gs pos="20280">
                      <a:srgbClr val="000000"/>
                    </a:gs>
                    <a:gs pos="41958">
                      <a:srgbClr val="000000"/>
                    </a:gs>
                  </a:gsLst>
                  <a:lin ang="0" scaled="0"/>
                </a:gradFill>
                <a:latin typeface="+mj-lt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lvl="0" algn="l">
              <a:defRPr/>
            </a:pPr>
            <a:r>
              <a:rPr lang="en-US" sz="1800" b="1" spc="-50" dirty="0">
                <a:ln w="3175">
                  <a:noFill/>
                </a:ln>
                <a:gradFill>
                  <a:gsLst>
                    <a:gs pos="5000">
                      <a:srgbClr val="8DC8E8"/>
                    </a:gs>
                    <a:gs pos="100000">
                      <a:srgbClr val="D59ED7"/>
                    </a:gs>
                  </a:gsLst>
                  <a:lin ang="0" scaled="1"/>
                </a:gradFill>
                <a:latin typeface="Segoe UI Semibold"/>
                <a:cs typeface="Segoe UI Semibold"/>
              </a:rPr>
              <a:t>OpenAI o1 Series Models</a:t>
            </a:r>
          </a:p>
          <a:p>
            <a:pPr lvl="0" algn="l">
              <a:defRPr/>
            </a:pPr>
            <a:r>
              <a:rPr lang="en-US" sz="1600" b="1" spc="-50" dirty="0">
                <a:ln w="3175">
                  <a:noFill/>
                </a:ln>
                <a:solidFill>
                  <a:srgbClr val="FFB3BB"/>
                </a:solidFill>
                <a:latin typeface="Segoe UI Semibold"/>
                <a:cs typeface="Segoe UI Semibold"/>
              </a:rPr>
              <a:t>Unlock Deeper Reasoning &amp; Decision Intelligence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AD0ECAA6-A9E5-924E-9DAF-58F1C3615232}"/>
              </a:ext>
            </a:extLst>
          </p:cNvPr>
          <p:cNvSpPr txBox="1"/>
          <p:nvPr/>
        </p:nvSpPr>
        <p:spPr>
          <a:xfrm>
            <a:off x="1413878" y="3628748"/>
            <a:ext cx="4097965" cy="548868"/>
          </a:xfrm>
          <a:prstGeom prst="rect">
            <a:avLst/>
          </a:prstGeom>
          <a:noFill/>
          <a:ln w="19050" cap="rnd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ctr" defTabSz="932449">
              <a:spcBef>
                <a:spcPts val="200"/>
              </a:spcBef>
              <a:defRPr sz="2400">
                <a:gradFill>
                  <a:gsLst>
                    <a:gs pos="20280">
                      <a:srgbClr val="000000"/>
                    </a:gs>
                    <a:gs pos="41958">
                      <a:srgbClr val="000000"/>
                    </a:gs>
                  </a:gsLst>
                  <a:lin ang="0" scaled="0"/>
                </a:gradFill>
                <a:latin typeface="+mj-lt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lvl="0" algn="l">
              <a:defRPr/>
            </a:pPr>
            <a:r>
              <a:rPr lang="en-US" sz="1800" b="1" spc="-50" dirty="0">
                <a:ln w="3175">
                  <a:noFill/>
                </a:ln>
                <a:gradFill>
                  <a:gsLst>
                    <a:gs pos="5000">
                      <a:srgbClr val="8DC8E8"/>
                    </a:gs>
                    <a:gs pos="100000">
                      <a:srgbClr val="D59ED7"/>
                    </a:gs>
                  </a:gsLst>
                  <a:lin ang="0" scaled="1"/>
                </a:gradFill>
                <a:latin typeface="Segoe UI Semibold"/>
                <a:cs typeface="Segoe UI Semibold"/>
              </a:rPr>
              <a:t>Microsoft Enterprise AI Agent Service</a:t>
            </a:r>
          </a:p>
          <a:p>
            <a:pPr lvl="0" algn="l">
              <a:defRPr/>
            </a:pPr>
            <a:r>
              <a:rPr lang="en-US" sz="1600" b="1" spc="-50" dirty="0">
                <a:ln w="3175">
                  <a:noFill/>
                </a:ln>
                <a:solidFill>
                  <a:srgbClr val="FFB3BB"/>
                </a:solidFill>
                <a:latin typeface="Segoe UI Semibold"/>
                <a:cs typeface="Segoe UI Semibold"/>
              </a:rPr>
              <a:t>Scale AI Agents with Enterprise Features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52C5B434-7BF6-FB3E-B127-A9790F1A4011}"/>
              </a:ext>
            </a:extLst>
          </p:cNvPr>
          <p:cNvSpPr txBox="1"/>
          <p:nvPr/>
        </p:nvSpPr>
        <p:spPr>
          <a:xfrm>
            <a:off x="6890942" y="3613123"/>
            <a:ext cx="4710722" cy="548868"/>
          </a:xfrm>
          <a:prstGeom prst="rect">
            <a:avLst/>
          </a:prstGeom>
          <a:noFill/>
          <a:ln w="19050" cap="rnd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ctr" defTabSz="932449">
              <a:spcBef>
                <a:spcPts val="200"/>
              </a:spcBef>
              <a:defRPr sz="2400">
                <a:gradFill>
                  <a:gsLst>
                    <a:gs pos="20280">
                      <a:srgbClr val="000000"/>
                    </a:gs>
                    <a:gs pos="41958">
                      <a:srgbClr val="000000"/>
                    </a:gs>
                  </a:gsLst>
                  <a:lin ang="0" scaled="0"/>
                </a:gradFill>
                <a:latin typeface="+mj-lt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lvl="0" algn="l">
              <a:defRPr/>
            </a:pPr>
            <a:r>
              <a:rPr lang="en-US" sz="1800" b="1" spc="-50" dirty="0">
                <a:ln w="3175">
                  <a:noFill/>
                </a:ln>
                <a:gradFill>
                  <a:gsLst>
                    <a:gs pos="5000">
                      <a:srgbClr val="8DC8E8"/>
                    </a:gs>
                    <a:gs pos="100000">
                      <a:srgbClr val="D59ED7"/>
                    </a:gs>
                  </a:gsLst>
                  <a:lin ang="0" scaled="1"/>
                </a:gradFill>
                <a:latin typeface="Segoe UI Semibold"/>
                <a:cs typeface="Segoe UI Semibold"/>
              </a:rPr>
              <a:t>Microsoft Phi 3.5 Refresh &amp; Microsoft OSS</a:t>
            </a:r>
          </a:p>
          <a:p>
            <a:pPr lvl="0" algn="l">
              <a:defRPr/>
            </a:pPr>
            <a:r>
              <a:rPr lang="en-US" sz="1600" b="1" spc="-50" dirty="0">
                <a:ln w="3175">
                  <a:noFill/>
                </a:ln>
                <a:solidFill>
                  <a:srgbClr val="FFB3BB"/>
                </a:solidFill>
                <a:latin typeface="Segoe UI Semibold"/>
                <a:cs typeface="Segoe UI Semibold"/>
              </a:rPr>
              <a:t>Microsoft Open Source that are Commercial Ready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13F44D51-4BF6-F18B-C1B0-D8846F325BBA}"/>
              </a:ext>
            </a:extLst>
          </p:cNvPr>
          <p:cNvSpPr txBox="1"/>
          <p:nvPr/>
        </p:nvSpPr>
        <p:spPr>
          <a:xfrm>
            <a:off x="6890942" y="5105765"/>
            <a:ext cx="4710722" cy="548868"/>
          </a:xfrm>
          <a:prstGeom prst="rect">
            <a:avLst/>
          </a:prstGeom>
          <a:noFill/>
          <a:ln w="19050" cap="rnd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ctr" defTabSz="932449">
              <a:spcBef>
                <a:spcPts val="200"/>
              </a:spcBef>
              <a:defRPr sz="2400">
                <a:gradFill>
                  <a:gsLst>
                    <a:gs pos="20280">
                      <a:srgbClr val="000000"/>
                    </a:gs>
                    <a:gs pos="41958">
                      <a:srgbClr val="000000"/>
                    </a:gs>
                  </a:gsLst>
                  <a:lin ang="0" scaled="0"/>
                </a:gradFill>
                <a:latin typeface="+mj-lt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lvl="0" algn="l">
              <a:defRPr/>
            </a:pPr>
            <a:r>
              <a:rPr lang="en-US" sz="1800" b="1" spc="-50" dirty="0">
                <a:ln w="3175">
                  <a:noFill/>
                </a:ln>
                <a:gradFill>
                  <a:gsLst>
                    <a:gs pos="5000">
                      <a:srgbClr val="8DC8E8"/>
                    </a:gs>
                    <a:gs pos="100000">
                      <a:srgbClr val="D59ED7"/>
                    </a:gs>
                  </a:gsLst>
                  <a:lin ang="0" scaled="1"/>
                </a:gradFill>
                <a:latin typeface="Segoe UI Semibold"/>
                <a:cs typeface="Segoe UI Semibold"/>
              </a:rPr>
              <a:t>OpenAI Real Time API (Audio)</a:t>
            </a:r>
          </a:p>
          <a:p>
            <a:pPr lvl="0" algn="l">
              <a:defRPr/>
            </a:pPr>
            <a:r>
              <a:rPr lang="en-US" sz="1600" b="1" spc="-50" dirty="0">
                <a:ln w="3175">
                  <a:noFill/>
                </a:ln>
                <a:solidFill>
                  <a:srgbClr val="FFB3BB"/>
                </a:solidFill>
                <a:latin typeface="Segoe UI Semibold"/>
                <a:cs typeface="Segoe UI Semibold"/>
              </a:rPr>
              <a:t>Native Speech-To-Speech Paradigm at Scale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13A57E34-E377-A00C-26FF-0B92946DF211}"/>
              </a:ext>
            </a:extLst>
          </p:cNvPr>
          <p:cNvSpPr txBox="1"/>
          <p:nvPr/>
        </p:nvSpPr>
        <p:spPr>
          <a:xfrm>
            <a:off x="1413877" y="4352232"/>
            <a:ext cx="4710722" cy="548868"/>
          </a:xfrm>
          <a:prstGeom prst="rect">
            <a:avLst/>
          </a:prstGeom>
          <a:noFill/>
          <a:ln w="19050" cap="rnd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ctr" defTabSz="932449">
              <a:spcBef>
                <a:spcPts val="200"/>
              </a:spcBef>
              <a:defRPr sz="2400">
                <a:gradFill>
                  <a:gsLst>
                    <a:gs pos="20280">
                      <a:srgbClr val="000000"/>
                    </a:gs>
                    <a:gs pos="41958">
                      <a:srgbClr val="000000"/>
                    </a:gs>
                  </a:gsLst>
                  <a:lin ang="0" scaled="0"/>
                </a:gradFill>
                <a:latin typeface="+mj-lt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lvl="0" algn="l">
              <a:defRPr/>
            </a:pPr>
            <a:r>
              <a:rPr lang="en-US" sz="1800" b="1" spc="-50" dirty="0">
                <a:ln w="3175">
                  <a:noFill/>
                </a:ln>
                <a:gradFill>
                  <a:gsLst>
                    <a:gs pos="5000">
                      <a:srgbClr val="8DC8E8"/>
                    </a:gs>
                    <a:gs pos="100000">
                      <a:srgbClr val="D59ED7"/>
                    </a:gs>
                  </a:gsLst>
                  <a:lin ang="0" scaled="1"/>
                </a:gradFill>
                <a:latin typeface="Segoe UI Semibold"/>
                <a:cs typeface="Segoe UI Semibold"/>
              </a:rPr>
              <a:t>New Global Provisioned &amp; Azure Data Zones</a:t>
            </a:r>
          </a:p>
          <a:p>
            <a:pPr lvl="0" algn="l">
              <a:defRPr/>
            </a:pPr>
            <a:r>
              <a:rPr lang="en-US" sz="1600" b="1" spc="-50" dirty="0">
                <a:ln w="3175">
                  <a:noFill/>
                </a:ln>
                <a:solidFill>
                  <a:srgbClr val="FFB3BB"/>
                </a:solidFill>
                <a:latin typeface="Segoe UI Semibold"/>
                <a:cs typeface="Segoe UI Semibold"/>
              </a:rPr>
              <a:t>Optimize AI Traffic Orchestration &amp; Deployment</a:t>
            </a:r>
          </a:p>
        </p:txBody>
      </p:sp>
    </p:spTree>
    <p:extLst>
      <p:ext uri="{BB962C8B-B14F-4D97-AF65-F5344CB8AC3E}">
        <p14:creationId xmlns:p14="http://schemas.microsoft.com/office/powerpoint/2010/main" val="348329484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4.5202E-6 L 0 0.03543 " pathEditMode="relative" rAng="0" ptsTypes="AA">
                                      <p:cBhvr>
                                        <p:cTn id="9" dur="70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68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 4.5202E-6 L 0 0.03543 " pathEditMode="relative" rAng="0" ptsTypes="AA">
                                      <p:cBhvr>
                                        <p:cTn id="14" dur="7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68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-1.48148E-6 L 0 0.03542 " pathEditMode="relative" rAng="0" ptsTypes="AA">
                                      <p:cBhvr>
                                        <p:cTn id="22" dur="700" spd="-100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-1.48148E-6 L 0 0.03542 " pathEditMode="relative" rAng="0" ptsTypes="AA">
                                      <p:cBhvr>
                                        <p:cTn id="27" dur="700" spd="-100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-1.48148E-6 L 0 0.03542 " pathEditMode="relative" rAng="0" ptsTypes="AA">
                                      <p:cBhvr>
                                        <p:cTn id="32" dur="700" spd="-100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-1.48148E-6 L 0 0.03542 " pathEditMode="relative" rAng="0" ptsTypes="AA">
                                      <p:cBhvr>
                                        <p:cTn id="37" dur="700" spd="-100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-1.48148E-6 L 0 0.03542 " pathEditMode="relative" rAng="0" ptsTypes="AA">
                                      <p:cBhvr>
                                        <p:cTn id="42" dur="700" spd="-100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-1.48148E-6 L 0 0.03542 " pathEditMode="relative" rAng="0" ptsTypes="AA">
                                      <p:cBhvr>
                                        <p:cTn id="47" dur="700" spd="-100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-1.48148E-6 L 0 0.03542 " pathEditMode="relative" rAng="0" ptsTypes="AA">
                                      <p:cBhvr>
                                        <p:cTn id="52" dur="700" spd="-100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-1.48148E-6 L 0 0.03542 " pathEditMode="relative" rAng="0" ptsTypes="AA">
                                      <p:cBhvr>
                                        <p:cTn id="57" dur="700" spd="-100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-1.48148E-6 L 0 0.03542 " pathEditMode="relative" rAng="0" ptsTypes="AA">
                                      <p:cBhvr>
                                        <p:cTn id="62" dur="700" spd="-100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-1.48148E-6 L 0 0.03542 " pathEditMode="relative" rAng="0" ptsTypes="AA">
                                      <p:cBhvr>
                                        <p:cTn id="67" dur="700" spd="-100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4" grpId="0"/>
      <p:bldP spid="4" grpId="1"/>
      <p:bldP spid="51" grpId="0" animBg="1"/>
      <p:bldP spid="78" grpId="0"/>
      <p:bldP spid="78" grpId="1"/>
      <p:bldP spid="79" grpId="0"/>
      <p:bldP spid="79" grpId="1"/>
      <p:bldP spid="80" grpId="0"/>
      <p:bldP spid="80" grpId="1"/>
      <p:bldP spid="81" grpId="0"/>
      <p:bldP spid="81" grpId="1"/>
      <p:bldP spid="82" grpId="0"/>
      <p:bldP spid="82" grpId="1"/>
      <p:bldP spid="83" grpId="0"/>
      <p:bldP spid="83" grpId="1"/>
      <p:bldP spid="84" grpId="0"/>
      <p:bldP spid="84" grpId="1"/>
      <p:bldP spid="85" grpId="0"/>
      <p:bldP spid="85" grpId="1"/>
      <p:bldP spid="86" grpId="0"/>
      <p:bldP spid="86" grpId="1"/>
      <p:bldP spid="87" grpId="0"/>
      <p:bldP spid="87" grpId="1"/>
    </p:bldLst>
  </p:timing>
</p:sld>
</file>

<file path=ppt/theme/theme1.xml><?xml version="1.0" encoding="utf-8"?>
<a:theme xmlns:a="http://schemas.openxmlformats.org/drawingml/2006/main" name="Microsoft AI Tour 16:9 Template Dark">
  <a:themeElements>
    <a:clrScheme name="Custom 197">
      <a:dk1>
        <a:srgbClr val="091F2C"/>
      </a:dk1>
      <a:lt1>
        <a:srgbClr val="FFFFFF"/>
      </a:lt1>
      <a:dk2>
        <a:srgbClr val="091F2C"/>
      </a:dk2>
      <a:lt2>
        <a:srgbClr val="E8E6DF"/>
      </a:lt2>
      <a:accent1>
        <a:srgbClr val="C5B4E3"/>
      </a:accent1>
      <a:accent2>
        <a:srgbClr val="0078D4"/>
      </a:accent2>
      <a:accent3>
        <a:srgbClr val="8DE971"/>
      </a:accent3>
      <a:accent4>
        <a:srgbClr val="D7D2CB"/>
      </a:accent4>
      <a:accent5>
        <a:srgbClr val="8661C5"/>
      </a:accent5>
      <a:accent6>
        <a:srgbClr val="D2D2D2"/>
      </a:accent6>
      <a:hlink>
        <a:srgbClr val="D59ED7"/>
      </a:hlink>
      <a:folHlink>
        <a:srgbClr val="D59ED7"/>
      </a:folHlink>
    </a:clrScheme>
    <a:fontScheme name="Microsoft 2019 Brand Templates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chemeClr val="bg1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Microsoft AI Tour_2024_16-9 Event-template.potx" id="{10A8AE99-8A8D-4608-9F84-61FDF4D5C73D}" vid="{837E6454-BB5A-485A-B15D-3D489AC26F9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  <_activity xmlns="a550e8e0-58df-4c32-a6b5-497f2cfdfeb6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5B718EBB8D1B14FA49B954B5B894150" ma:contentTypeVersion="16" ma:contentTypeDescription="Create a new document." ma:contentTypeScope="" ma:versionID="c3a8fe1ea39ce4a59e93c1f6f8309976">
  <xsd:schema xmlns:xsd="http://www.w3.org/2001/XMLSchema" xmlns:xs="http://www.w3.org/2001/XMLSchema" xmlns:p="http://schemas.microsoft.com/office/2006/metadata/properties" xmlns:ns1="http://schemas.microsoft.com/sharepoint/v3" xmlns:ns3="a550e8e0-58df-4c32-a6b5-497f2cfdfeb6" xmlns:ns4="9d2a135e-0ab6-4a1e-b8a5-1110af9f1eb8" targetNamespace="http://schemas.microsoft.com/office/2006/metadata/properties" ma:root="true" ma:fieldsID="7bab3d752573dd6ca57996945700e95d" ns1:_="" ns3:_="" ns4:_="">
    <xsd:import namespace="http://schemas.microsoft.com/sharepoint/v3"/>
    <xsd:import namespace="a550e8e0-58df-4c32-a6b5-497f2cfdfeb6"/>
    <xsd:import namespace="9d2a135e-0ab6-4a1e-b8a5-1110af9f1eb8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  <xsd:element ref="ns1:_ip_UnifiedCompliancePolicyProperties" minOccurs="0"/>
                <xsd:element ref="ns1:_ip_UnifiedCompliancePolicyUIAction" minOccurs="0"/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System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2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3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550e8e0-58df-4c32-a6b5-497f2cfdfeb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_activity" ma:index="14" nillable="true" ma:displayName="_activity" ma:hidden="true" ma:internalName="_activity">
      <xsd:simpleType>
        <xsd:restriction base="dms:Note"/>
      </xsd:simpleType>
    </xsd:element>
    <xsd:element name="MediaServiceSystemTags" ma:index="18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20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1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2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23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d2a135e-0ab6-4a1e-b8a5-1110af9f1eb8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7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990F116-B58F-4255-B05B-DA3808E0E5C6}">
  <ds:schemaRefs>
    <ds:schemaRef ds:uri="http://schemas.microsoft.com/sharepoint/v3"/>
    <ds:schemaRef ds:uri="http://schemas.microsoft.com/office/2006/documentManagement/types"/>
    <ds:schemaRef ds:uri="http://www.w3.org/XML/1998/namespace"/>
    <ds:schemaRef ds:uri="a550e8e0-58df-4c32-a6b5-497f2cfdfeb6"/>
    <ds:schemaRef ds:uri="http://purl.org/dc/terms/"/>
    <ds:schemaRef ds:uri="http://purl.org/dc/elements/1.1/"/>
    <ds:schemaRef ds:uri="http://purl.org/dc/dcmitype/"/>
    <ds:schemaRef ds:uri="http://schemas.openxmlformats.org/package/2006/metadata/core-properties"/>
    <ds:schemaRef ds:uri="http://schemas.microsoft.com/office/infopath/2007/PartnerControls"/>
    <ds:schemaRef ds:uri="9d2a135e-0ab6-4a1e-b8a5-1110af9f1eb8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C7E34E64-7ED2-4E63-AF66-F23F7D39199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a550e8e0-58df-4c32-a6b5-497f2cfdfeb6"/>
    <ds:schemaRef ds:uri="9d2a135e-0ab6-4a1e-b8a5-1110af9f1eb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Microsoft AI Tour 16:9 Template Light</Template>
  <TotalTime>24623</TotalTime>
  <Words>1516</Words>
  <Application>Microsoft Macintosh PowerPoint</Application>
  <PresentationFormat>Widescreen</PresentationFormat>
  <Paragraphs>285</Paragraphs>
  <Slides>19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33" baseType="lpstr">
      <vt:lpstr>Aptos</vt:lpstr>
      <vt:lpstr>Arial</vt:lpstr>
      <vt:lpstr>Consolas</vt:lpstr>
      <vt:lpstr>Segoe Sans Display Semibold</vt:lpstr>
      <vt:lpstr>Segoe Sans Text</vt:lpstr>
      <vt:lpstr>Segoe Sans Text Semibold</vt:lpstr>
      <vt:lpstr>Segoe UI</vt:lpstr>
      <vt:lpstr>Segoe UI </vt:lpstr>
      <vt:lpstr>Segoe UI Semibold</vt:lpstr>
      <vt:lpstr>Segoe UI Variable Display Semibold</vt:lpstr>
      <vt:lpstr>Segoe UI Variable Text</vt:lpstr>
      <vt:lpstr>Söhne</vt:lpstr>
      <vt:lpstr>Wingdings</vt:lpstr>
      <vt:lpstr>Microsoft AI Tour 16:9 Template Dark</vt:lpstr>
      <vt:lpstr>Microsoft Azure AI  What is The Latest &amp;  Future Roadmap </vt:lpstr>
      <vt:lpstr>Microsoft Azure AI  Where innovators are creating the future</vt:lpstr>
      <vt:lpstr>PowerPoint Presentation</vt:lpstr>
      <vt:lpstr>Azure AI Studio – Generally Available</vt:lpstr>
      <vt:lpstr>Azure AI Studio – Generally Available</vt:lpstr>
      <vt:lpstr>Azure AI Studio – Generally Available</vt:lpstr>
      <vt:lpstr>Azure AI model breadth</vt:lpstr>
      <vt:lpstr>What is New?</vt:lpstr>
      <vt:lpstr>Azure AI Updates</vt:lpstr>
      <vt:lpstr>Generative AI Scaling Optimizations</vt:lpstr>
      <vt:lpstr>2025 Your Top Three AI Imperatives</vt:lpstr>
      <vt:lpstr>Risk Analysis with o1 Series</vt:lpstr>
      <vt:lpstr>Run AI Models on Non-Cloud Hardware</vt:lpstr>
      <vt:lpstr>Speech To Speech Demo</vt:lpstr>
      <vt:lpstr>Decision Intelligence Workshop </vt:lpstr>
      <vt:lpstr>Find Azure AI Updates Like a Pro</vt:lpstr>
      <vt:lpstr>Special Relationship with OpenAI</vt:lpstr>
      <vt:lpstr>Ignite 2024 Book of News</vt:lpstr>
      <vt:lpstr>Azure AI - Fast Follow Roadmap</vt:lpstr>
    </vt:vector>
  </TitlesOfParts>
  <Manager/>
  <Company>Microsoft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 is New in Azure AI &amp; Roadmap</dc:title>
  <dc:subject>What is New in Azure AI &amp; Roadmap</dc:subject>
  <dc:creator>Bart Czerncki</dc:creator>
  <cp:keywords>GenAI, Generative AI, AI, OpenAI, LLMs, AI Strategy</cp:keywords>
  <dc:description/>
  <cp:lastModifiedBy>Bart Czernicki</cp:lastModifiedBy>
  <cp:revision>25</cp:revision>
  <cp:lastPrinted>2023-02-15T20:48:24Z</cp:lastPrinted>
  <dcterms:created xsi:type="dcterms:W3CDTF">2024-07-16T12:54:39Z</dcterms:created>
  <dcterms:modified xsi:type="dcterms:W3CDTF">2024-12-05T14:54:17Z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0x01010025B718EBB8D1B14FA49B954B5B894150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MSIP_Label_f42aa342-8706-4288-bd11-ebb85995028c_Enabled">
    <vt:lpwstr>True</vt:lpwstr>
  </property>
  <property fmtid="{D5CDD505-2E9C-101B-9397-08002B2CF9AE}" pid="12" name="MSIP_Label_f42aa342-8706-4288-bd11-ebb85995028c_SiteId">
    <vt:lpwstr>72f988bf-86f1-41af-91ab-2d7cd011db47</vt:lpwstr>
  </property>
  <property fmtid="{D5CDD505-2E9C-101B-9397-08002B2CF9AE}" pid="13" name="MSIP_Label_f42aa342-8706-4288-bd11-ebb85995028c_Ref">
    <vt:lpwstr>https://api.informationprotection.azure.com/api/72f988bf-86f1-41af-91ab-2d7cd011db47</vt:lpwstr>
  </property>
  <property fmtid="{D5CDD505-2E9C-101B-9397-08002B2CF9AE}" pid="14" name="MSIP_Label_f42aa342-8706-4288-bd11-ebb85995028c_SetDate">
    <vt:lpwstr>2017-08-29T14:27:20.8568347-07:00</vt:lpwstr>
  </property>
  <property fmtid="{D5CDD505-2E9C-101B-9397-08002B2CF9AE}" pid="15" name="MSIP_Label_f42aa342-8706-4288-bd11-ebb85995028c_Name">
    <vt:lpwstr>General</vt:lpwstr>
  </property>
  <property fmtid="{D5CDD505-2E9C-101B-9397-08002B2CF9AE}" pid="16" name="MSIP_Label_f42aa342-8706-4288-bd11-ebb85995028c_Extended_MSFT_Method">
    <vt:lpwstr>Automatic</vt:lpwstr>
  </property>
  <property fmtid="{D5CDD505-2E9C-101B-9397-08002B2CF9AE}" pid="17" name="Sensitivity">
    <vt:lpwstr>General</vt:lpwstr>
  </property>
  <property fmtid="{D5CDD505-2E9C-101B-9397-08002B2CF9AE}" pid="18" name="Metadata">
    <vt:lpwstr/>
  </property>
  <property fmtid="{D5CDD505-2E9C-101B-9397-08002B2CF9AE}" pid="19" name="MediaServiceImageTags">
    <vt:lpwstr/>
  </property>
</Properties>
</file>